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9" r:id="rId35"/>
    <p:sldId id="288" r:id="rId36"/>
    <p:sldId id="291" r:id="rId37"/>
    <p:sldId id="292" r:id="rId38"/>
    <p:sldId id="293" r:id="rId39"/>
    <p:sldId id="294" r:id="rId40"/>
    <p:sldId id="295" r:id="rId41"/>
    <p:sldId id="298" r:id="rId42"/>
    <p:sldId id="296" r:id="rId43"/>
    <p:sldId id="299" r:id="rId44"/>
    <p:sldId id="300" r:id="rId45"/>
    <p:sldId id="301" r:id="rId46"/>
    <p:sldId id="303" r:id="rId47"/>
    <p:sldId id="304" r:id="rId48"/>
    <p:sldId id="302" r:id="rId49"/>
    <p:sldId id="305" r:id="rId50"/>
    <p:sldId id="306" r:id="rId51"/>
    <p:sldId id="307" r:id="rId52"/>
    <p:sldId id="308" r:id="rId53"/>
    <p:sldId id="310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54E"/>
    <a:srgbClr val="48AEC1"/>
    <a:srgbClr val="FF9999"/>
    <a:srgbClr val="F1D59E"/>
    <a:srgbClr val="AE5151"/>
    <a:srgbClr val="EACE98"/>
    <a:srgbClr val="8F8F8F"/>
    <a:srgbClr val="1DA1F2"/>
    <a:srgbClr val="4DC4D9"/>
    <a:srgbClr val="75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AC4A-0BA7-4954-8457-9113D9716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6A84E-025D-40A0-9FCA-C12B36844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8657-B4FA-448C-8F4E-79A6516D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BB3D1-547C-4DF8-A468-E6955E23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97CC-574E-4E7C-861A-8BD9C0CB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46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A149-7CB2-4CDB-B614-D78BD539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1BC69-B874-4BCE-8145-DA558B520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4B3A-9B27-4E31-87DA-3963A4E6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6FB14-0AA2-4189-9B0B-0CDB2AD8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EAF63-C927-43F4-B6E2-9BA59D22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82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E6E9B-31EF-4502-B2B8-52C5931FE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CC60A-F5C6-4AC2-B039-68A15552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4104B-E6DA-439E-B8EE-75918854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85166-7BB6-46CE-9194-4E7116C2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02E8C-EBEC-4892-95FA-51F8F2F6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4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3292-84CB-488E-9C15-BE70EF47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7E80-1C97-432B-9034-075180B7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7C9C7-6F5B-4DAA-A54E-15901B05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31EEB-E6C7-4EF6-A8D2-F34EA45C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9CE71-672D-4A82-9183-F997A7EE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53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0F9C-9A3E-46A4-9854-F6025440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AC75F-670C-4568-BD8B-CFF8480DA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A677-5786-4EE2-9833-9B399F28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64A1-5BDC-4474-A1DD-EDC62159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CCCF-D678-424D-8ABB-83EE9613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98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4ED8-36C2-44E7-87ED-62469DA4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DD96-5CD2-400F-8F7B-627D5143A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44BA4-ECFE-4048-A581-A7B879507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5235-086A-411C-BEEC-03FC8051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57DA5-7C49-4375-B34A-28080DD9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67E1E-F174-494A-A68C-81818640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01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92F9-F983-4FB7-A748-08C19860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1B9C-58B9-46E3-8AB5-50CA0B5AD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E203-80F4-40BF-A267-D57752D0A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55C31-FF29-42CA-9A6F-9A556DF50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DB2B1-65C3-4275-878A-201512A27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683B5-1E3F-4A8E-80F4-5640CA84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F0289-F910-4ABA-B2AE-FCA6661B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D4AC7-8299-49FE-9A72-D7494EA9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23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941-6F16-4B91-B655-B96656A0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21AE0-8E07-47EC-8BB4-1543D24C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05DDC-DB6D-441C-B2E5-28E77699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9B7A-9A97-4A2F-8563-7948DCB9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92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EA534-013C-4AFA-A82C-96348056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6000D-9A64-44D9-B99E-7664C8FB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D4EEE-B893-439D-A26E-19DAA3A8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13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0554-B462-4D95-8747-B435EEBE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C8DD-D33F-4057-8FA9-5B1A20EB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6C245-23F3-4F9F-872C-913CFC0C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05721-F3FC-41BE-BAEB-8C31E2B3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51917-DDFA-492B-B92F-6E8F91FB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9E63B-7BED-41BC-A4C3-EF272437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0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B3FA-8BBD-4F79-9B5A-DCD28406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E84AB-FF1F-4CDA-83F5-E58479A8A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5C842-2F58-4A28-B98D-507FF62A6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A73CB-7CF3-41F6-AE2F-B17426B4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D8072-9B1A-4895-B433-930D6BA9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1759-95BE-47E2-82D9-9556B2B1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66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5D00D-D54A-46AE-A420-7BB4D7E2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A5232-1452-4E22-91B4-901065B9A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5071-AA45-4289-AC3A-25FE57215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BE413-C8D8-48C9-ADD2-711CAB517830}" type="datetimeFigureOut">
              <a:rPr lang="en-IN" smtClean="0"/>
              <a:t>03-10-2019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56BBB-25C8-46DB-BB15-AE136A171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9D36-E6B7-4822-B946-952C1012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498DE-65A4-465B-B96E-7D1D6547BE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3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B65588-5618-471D-86C2-0DAA65C269D8}"/>
              </a:ext>
            </a:extLst>
          </p:cNvPr>
          <p:cNvGrpSpPr/>
          <p:nvPr/>
        </p:nvGrpSpPr>
        <p:grpSpPr>
          <a:xfrm>
            <a:off x="3750364" y="728870"/>
            <a:ext cx="4691271" cy="4691270"/>
            <a:chOff x="3750364" y="728870"/>
            <a:chExt cx="4691271" cy="4691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B29987-24E0-45D0-91B3-9D9AB4793154}"/>
                </a:ext>
              </a:extLst>
            </p:cNvPr>
            <p:cNvGrpSpPr/>
            <p:nvPr/>
          </p:nvGrpSpPr>
          <p:grpSpPr>
            <a:xfrm>
              <a:off x="3750365" y="728870"/>
              <a:ext cx="4691270" cy="4691270"/>
              <a:chOff x="3856383" y="715618"/>
              <a:chExt cx="4691270" cy="469127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B334DA-2C50-4F37-AFB4-52D4DB484751}"/>
                  </a:ext>
                </a:extLst>
              </p:cNvPr>
              <p:cNvSpPr/>
              <p:nvPr/>
            </p:nvSpPr>
            <p:spPr>
              <a:xfrm>
                <a:off x="3856383" y="715618"/>
                <a:ext cx="4691270" cy="46912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B93114-708D-4FC3-9F50-8AD9ACF9982D}"/>
                  </a:ext>
                </a:extLst>
              </p:cNvPr>
              <p:cNvSpPr txBox="1"/>
              <p:nvPr/>
            </p:nvSpPr>
            <p:spPr>
              <a:xfrm>
                <a:off x="3856383" y="715618"/>
                <a:ext cx="46912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PRP + DERMAROLLER + LLLT @ ₹3,000 Only</a:t>
                </a:r>
                <a:endParaRPr lang="en-IN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12C2E1-CF02-4D77-A3D4-36F696D4D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867" y="1858713"/>
                <a:ext cx="2372402" cy="2931153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FCF232C-50AD-419A-874D-0205442B30B5}"/>
                  </a:ext>
                </a:extLst>
              </p:cNvPr>
              <p:cNvGrpSpPr/>
              <p:nvPr/>
            </p:nvGrpSpPr>
            <p:grpSpPr>
              <a:xfrm>
                <a:off x="6226689" y="3723610"/>
                <a:ext cx="2171287" cy="960431"/>
                <a:chOff x="6401037" y="3905113"/>
                <a:chExt cx="2171287" cy="960431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1BA6CE80-88D0-472B-8D33-E8B0C5E1A119}"/>
                    </a:ext>
                  </a:extLst>
                </p:cNvPr>
                <p:cNvSpPr/>
                <p:nvPr/>
              </p:nvSpPr>
              <p:spPr>
                <a:xfrm>
                  <a:off x="6401037" y="3905113"/>
                  <a:ext cx="2171287" cy="9604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FF3D6A7-207F-4F9C-B87E-CF12E7A60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8617" y="3970990"/>
                  <a:ext cx="1905000" cy="828675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EFB91DF-3992-443B-8E9D-CA5509280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743" y="1858713"/>
                <a:ext cx="1911561" cy="1669629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C77077-62D4-46A1-92EA-AE903D4C3C93}"/>
                </a:ext>
              </a:extLst>
            </p:cNvPr>
            <p:cNvSpPr txBox="1"/>
            <p:nvPr/>
          </p:nvSpPr>
          <p:spPr>
            <a:xfrm>
              <a:off x="3750364" y="4803118"/>
              <a:ext cx="469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Call @ 78369-10003</a:t>
              </a:r>
              <a:endParaRPr lang="en-IN" sz="3200" b="1" dirty="0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72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276EDD-1CE3-44AA-91C0-F50C91A3DB1B}"/>
              </a:ext>
            </a:extLst>
          </p:cNvPr>
          <p:cNvGrpSpPr/>
          <p:nvPr/>
        </p:nvGrpSpPr>
        <p:grpSpPr>
          <a:xfrm>
            <a:off x="1775999" y="903652"/>
            <a:ext cx="8640000" cy="5050696"/>
            <a:chOff x="1775999" y="903652"/>
            <a:chExt cx="8640000" cy="50506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374ACC-B07C-4590-A355-B912EE186E10}"/>
                </a:ext>
              </a:extLst>
            </p:cNvPr>
            <p:cNvGrpSpPr/>
            <p:nvPr/>
          </p:nvGrpSpPr>
          <p:grpSpPr>
            <a:xfrm>
              <a:off x="1775999" y="903652"/>
              <a:ext cx="8640000" cy="5050696"/>
              <a:chOff x="1776000" y="909000"/>
              <a:chExt cx="8640000" cy="5050696"/>
            </a:xfrm>
            <a:solidFill>
              <a:srgbClr val="E7E8E9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6C08DE-276A-47AB-B186-350A9136A6A3}"/>
                  </a:ext>
                </a:extLst>
              </p:cNvPr>
              <p:cNvSpPr/>
              <p:nvPr/>
            </p:nvSpPr>
            <p:spPr>
              <a:xfrm>
                <a:off x="1776000" y="909000"/>
                <a:ext cx="8640000" cy="50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92653-89EE-4644-A6B4-14D62CF711AA}"/>
                  </a:ext>
                </a:extLst>
              </p:cNvPr>
              <p:cNvSpPr txBox="1"/>
              <p:nvPr/>
            </p:nvSpPr>
            <p:spPr>
              <a:xfrm>
                <a:off x="5622596" y="1949085"/>
                <a:ext cx="4660880" cy="25545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b="1" dirty="0">
                    <a:ln>
                      <a:solidFill>
                        <a:schemeClr val="bg1"/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Best FTP Clients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A6083C-7C91-44C4-88FF-6E8E530B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059" y="5228167"/>
                <a:ext cx="3291882" cy="73152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F58F8-8328-49AE-9319-E315B0D2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061" y="1550505"/>
              <a:ext cx="3341010" cy="3341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46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76201C-2230-40E0-AA90-3B50D46DAB2F}"/>
              </a:ext>
            </a:extLst>
          </p:cNvPr>
          <p:cNvGrpSpPr/>
          <p:nvPr/>
        </p:nvGrpSpPr>
        <p:grpSpPr>
          <a:xfrm>
            <a:off x="1775999" y="892956"/>
            <a:ext cx="8661494" cy="5061392"/>
            <a:chOff x="1775999" y="892956"/>
            <a:chExt cx="8661494" cy="50613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6C08DE-276A-47AB-B186-350A9136A6A3}"/>
                </a:ext>
              </a:extLst>
            </p:cNvPr>
            <p:cNvSpPr/>
            <p:nvPr/>
          </p:nvSpPr>
          <p:spPr>
            <a:xfrm>
              <a:off x="1775999" y="903652"/>
              <a:ext cx="8640000" cy="5040000"/>
            </a:xfrm>
            <a:prstGeom prst="rect">
              <a:avLst/>
            </a:prstGeom>
            <a:solidFill>
              <a:srgbClr val="E7E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5E4AF3-3A78-49F7-A0C3-2DD8EA348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9"/>
            <a:stretch/>
          </p:blipFill>
          <p:spPr>
            <a:xfrm>
              <a:off x="1775999" y="892956"/>
              <a:ext cx="8661494" cy="504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92653-89EE-4644-A6B4-14D62CF711AA}"/>
                </a:ext>
              </a:extLst>
            </p:cNvPr>
            <p:cNvSpPr txBox="1"/>
            <p:nvPr/>
          </p:nvSpPr>
          <p:spPr>
            <a:xfrm>
              <a:off x="4163167" y="1564000"/>
              <a:ext cx="5274153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Free Blogging Websites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A6083C-7C91-44C4-88FF-6E8E530B1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058" y="5222819"/>
              <a:ext cx="3291882" cy="731529"/>
            </a:xfrm>
            <a:prstGeom prst="rect">
              <a:avLst/>
            </a:prstGeom>
            <a:solidFill>
              <a:srgbClr val="E7E8E9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798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E2DA3E4-9BB5-4DD8-9F54-FB29B7DA0A5E}"/>
              </a:ext>
            </a:extLst>
          </p:cNvPr>
          <p:cNvGrpSpPr/>
          <p:nvPr/>
        </p:nvGrpSpPr>
        <p:grpSpPr>
          <a:xfrm>
            <a:off x="1775999" y="903652"/>
            <a:ext cx="8640000" cy="5050696"/>
            <a:chOff x="1775999" y="903652"/>
            <a:chExt cx="8640000" cy="5050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76201C-2230-40E0-AA90-3B50D46DAB2F}"/>
                </a:ext>
              </a:extLst>
            </p:cNvPr>
            <p:cNvGrpSpPr/>
            <p:nvPr/>
          </p:nvGrpSpPr>
          <p:grpSpPr>
            <a:xfrm>
              <a:off x="1775999" y="903652"/>
              <a:ext cx="8640000" cy="5050696"/>
              <a:chOff x="1775999" y="903652"/>
              <a:chExt cx="8640000" cy="5050696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6C08DE-276A-47AB-B186-350A9136A6A3}"/>
                  </a:ext>
                </a:extLst>
              </p:cNvPr>
              <p:cNvSpPr/>
              <p:nvPr/>
            </p:nvSpPr>
            <p:spPr>
              <a:xfrm>
                <a:off x="1775999" y="903652"/>
                <a:ext cx="8640000" cy="50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92653-89EE-4644-A6B4-14D62CF711AA}"/>
                  </a:ext>
                </a:extLst>
              </p:cNvPr>
              <p:cNvSpPr txBox="1"/>
              <p:nvPr/>
            </p:nvSpPr>
            <p:spPr>
              <a:xfrm>
                <a:off x="2776537" y="1155010"/>
                <a:ext cx="4320001" cy="17543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343433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Best Timings To Post On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A6083C-7C91-44C4-88FF-6E8E530B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058" y="5222819"/>
                <a:ext cx="3291882" cy="73152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534B84-5A8C-4B85-842C-9C69A6B9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078" y="2540583"/>
              <a:ext cx="6096000" cy="304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56DF77-333F-49CF-BEE9-5B759458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940" y="1197202"/>
              <a:ext cx="2372402" cy="2931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14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30A31C-CF82-4086-B01B-ACCA24D6128D}"/>
              </a:ext>
            </a:extLst>
          </p:cNvPr>
          <p:cNvGrpSpPr/>
          <p:nvPr/>
        </p:nvGrpSpPr>
        <p:grpSpPr>
          <a:xfrm>
            <a:off x="3935896" y="490331"/>
            <a:ext cx="3750365" cy="5234608"/>
            <a:chOff x="3935896" y="490331"/>
            <a:chExt cx="3750365" cy="52346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AEBFD1-1EDE-43C2-B983-3D23F0FA454F}"/>
                </a:ext>
              </a:extLst>
            </p:cNvPr>
            <p:cNvSpPr/>
            <p:nvPr/>
          </p:nvSpPr>
          <p:spPr>
            <a:xfrm>
              <a:off x="3935896" y="490331"/>
              <a:ext cx="3750365" cy="523460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FB8397-55AA-411D-91B6-68D1B838FE64}"/>
                </a:ext>
              </a:extLst>
            </p:cNvPr>
            <p:cNvSpPr/>
            <p:nvPr/>
          </p:nvSpPr>
          <p:spPr>
            <a:xfrm>
              <a:off x="3935896" y="885263"/>
              <a:ext cx="3750365" cy="444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ਦੋਸਤੀ ਉਹਨਾ ਨਾਲ ਕਰੋ ਜੋ ਨਿਭਾਉਣਾ ਜਾਣਦੇ ਹੋਣ ਨਾ ਕਿ ਓਹਨਾ ਨਾਲ ਜੋ ਸਿਰਫ ਕੱਮ ਕਢਵਾਉਣਾ ਜਾਣਦੇ ਹੋਣ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50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CBE6D1C-4A42-4300-90A9-145377E69DA8}"/>
              </a:ext>
            </a:extLst>
          </p:cNvPr>
          <p:cNvGrpSpPr/>
          <p:nvPr/>
        </p:nvGrpSpPr>
        <p:grpSpPr>
          <a:xfrm>
            <a:off x="1577118" y="1566952"/>
            <a:ext cx="7084282" cy="2664270"/>
            <a:chOff x="1577118" y="1566952"/>
            <a:chExt cx="7084282" cy="26642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4C502A-5F38-4B67-923C-D6EBB3BFF4F8}"/>
                </a:ext>
              </a:extLst>
            </p:cNvPr>
            <p:cNvGrpSpPr/>
            <p:nvPr/>
          </p:nvGrpSpPr>
          <p:grpSpPr>
            <a:xfrm>
              <a:off x="4829307" y="1566952"/>
              <a:ext cx="3832093" cy="2637775"/>
              <a:chOff x="2263907" y="1592352"/>
              <a:chExt cx="3832093" cy="263777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87E42A-CF39-473F-A2F5-FDE623E2B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366" y="1975663"/>
                <a:ext cx="2188634" cy="132344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925281-7922-43B1-A863-7CA10A08D625}"/>
                  </a:ext>
                </a:extLst>
              </p:cNvPr>
              <p:cNvSpPr txBox="1"/>
              <p:nvPr/>
            </p:nvSpPr>
            <p:spPr>
              <a:xfrm>
                <a:off x="2263907" y="2906688"/>
                <a:ext cx="37192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b="1" i="1" dirty="0">
                    <a:solidFill>
                      <a:srgbClr val="313131"/>
                    </a:solidFill>
                    <a:latin typeface="Century Schoolbook" panose="02040604050505020304" pitchFamily="18" charset="0"/>
                    <a:cs typeface="Times New Roman" panose="02020603050405020304" pitchFamily="18" charset="0"/>
                  </a:rPr>
                  <a:t>School</a:t>
                </a:r>
                <a:endParaRPr lang="en-US" sz="8000" b="1" dirty="0">
                  <a:solidFill>
                    <a:srgbClr val="313131"/>
                  </a:solidFill>
                  <a:latin typeface="Century Schoolbook" panose="020406040505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F8C005-9AFC-4A7D-B5B4-F789F9E905B1}"/>
                  </a:ext>
                </a:extLst>
              </p:cNvPr>
              <p:cNvSpPr/>
              <p:nvPr/>
            </p:nvSpPr>
            <p:spPr>
              <a:xfrm>
                <a:off x="2340691" y="1592352"/>
                <a:ext cx="1782860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1500" dirty="0">
                    <a:solidFill>
                      <a:srgbClr val="2F805A"/>
                    </a:solidFill>
                    <a:latin typeface="Forte" panose="03060902040502070203" pitchFamily="66" charset="0"/>
                    <a:cs typeface="Times New Roman" panose="02020603050405020304" pitchFamily="18" charset="0"/>
                  </a:rPr>
                  <a:t>M</a:t>
                </a:r>
                <a:endParaRPr lang="en-IN" sz="11500" dirty="0">
                  <a:solidFill>
                    <a:srgbClr val="2F805A"/>
                  </a:solidFill>
                  <a:latin typeface="Forte" panose="03060902040502070203" pitchFamily="66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C01412-C7C0-49F8-A42B-F44C9A01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118" y="1950263"/>
              <a:ext cx="3139384" cy="2280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58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59579F-7543-47B8-A6CE-31C8A562BB32}"/>
              </a:ext>
            </a:extLst>
          </p:cNvPr>
          <p:cNvGrpSpPr/>
          <p:nvPr/>
        </p:nvGrpSpPr>
        <p:grpSpPr>
          <a:xfrm>
            <a:off x="550249" y="925115"/>
            <a:ext cx="10255320" cy="2960719"/>
            <a:chOff x="550249" y="881572"/>
            <a:chExt cx="10255320" cy="29607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1D74D3-2AF8-4AE9-BCEB-0C1F4E0F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49" y="1198987"/>
              <a:ext cx="1824216" cy="231238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F1A224-A341-41E1-BE2D-68879B6FA7B8}"/>
                </a:ext>
              </a:extLst>
            </p:cNvPr>
            <p:cNvSpPr txBox="1"/>
            <p:nvPr/>
          </p:nvSpPr>
          <p:spPr>
            <a:xfrm>
              <a:off x="2681986" y="881572"/>
              <a:ext cx="6295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Education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DB1DC-4BEB-4D82-BD36-4AC45D50B633}"/>
                </a:ext>
              </a:extLst>
            </p:cNvPr>
            <p:cNvSpPr/>
            <p:nvPr/>
          </p:nvSpPr>
          <p:spPr>
            <a:xfrm>
              <a:off x="2681986" y="2272631"/>
              <a:ext cx="812358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Icon Awards</a:t>
              </a:r>
              <a:endParaRPr lang="en-IN" sz="9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10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BC639BA-584B-4F67-95A9-C6CFD275AC5A}"/>
              </a:ext>
            </a:extLst>
          </p:cNvPr>
          <p:cNvGrpSpPr/>
          <p:nvPr/>
        </p:nvGrpSpPr>
        <p:grpSpPr>
          <a:xfrm>
            <a:off x="3750364" y="1083365"/>
            <a:ext cx="4691271" cy="4691270"/>
            <a:chOff x="1736033" y="1139687"/>
            <a:chExt cx="4691271" cy="4691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BCCF5-5E24-4783-B678-1A3433FB0D9F}"/>
                </a:ext>
              </a:extLst>
            </p:cNvPr>
            <p:cNvSpPr/>
            <p:nvPr/>
          </p:nvSpPr>
          <p:spPr>
            <a:xfrm>
              <a:off x="1736034" y="1139687"/>
              <a:ext cx="4691270" cy="4691270"/>
            </a:xfrm>
            <a:prstGeom prst="rect">
              <a:avLst/>
            </a:prstGeom>
            <a:solidFill>
              <a:srgbClr val="F98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534F9C-F89D-4D1D-8A8B-DAA513222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555" y="1571210"/>
              <a:ext cx="3828224" cy="38282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F413FC-AC96-4D56-B703-C1A5624AAE18}"/>
                </a:ext>
              </a:extLst>
            </p:cNvPr>
            <p:cNvSpPr txBox="1"/>
            <p:nvPr/>
          </p:nvSpPr>
          <p:spPr>
            <a:xfrm>
              <a:off x="1736034" y="1139687"/>
              <a:ext cx="469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Website Development</a:t>
              </a:r>
              <a:endParaRPr lang="en-IN" sz="3200" b="1" dirty="0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778FB9-0D1C-4C1F-8F02-4A889A91D1D6}"/>
                </a:ext>
              </a:extLst>
            </p:cNvPr>
            <p:cNvSpPr txBox="1"/>
            <p:nvPr/>
          </p:nvSpPr>
          <p:spPr>
            <a:xfrm>
              <a:off x="1736033" y="5213935"/>
              <a:ext cx="469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Call @ 70097-73509</a:t>
              </a:r>
              <a:endParaRPr lang="en-IN" sz="3200" b="1" dirty="0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05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44D051-1F52-4DEA-A52D-B8088EF001E4}"/>
              </a:ext>
            </a:extLst>
          </p:cNvPr>
          <p:cNvGrpSpPr/>
          <p:nvPr/>
        </p:nvGrpSpPr>
        <p:grpSpPr>
          <a:xfrm>
            <a:off x="3750364" y="1083365"/>
            <a:ext cx="4691271" cy="4691270"/>
            <a:chOff x="3750364" y="1083365"/>
            <a:chExt cx="4691271" cy="4691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C639BA-584B-4F67-95A9-C6CFD275AC5A}"/>
                </a:ext>
              </a:extLst>
            </p:cNvPr>
            <p:cNvGrpSpPr/>
            <p:nvPr/>
          </p:nvGrpSpPr>
          <p:grpSpPr>
            <a:xfrm>
              <a:off x="3750364" y="1083365"/>
              <a:ext cx="4691271" cy="4691270"/>
              <a:chOff x="1736033" y="1139687"/>
              <a:chExt cx="4691271" cy="469127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4BCCF5-5E24-4783-B678-1A3433FB0D9F}"/>
                  </a:ext>
                </a:extLst>
              </p:cNvPr>
              <p:cNvSpPr/>
              <p:nvPr/>
            </p:nvSpPr>
            <p:spPr>
              <a:xfrm>
                <a:off x="1736034" y="1139687"/>
                <a:ext cx="4691270" cy="469127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413FC-AC96-4D56-B703-C1A5624AAE18}"/>
                  </a:ext>
                </a:extLst>
              </p:cNvPr>
              <p:cNvSpPr txBox="1"/>
              <p:nvPr/>
            </p:nvSpPr>
            <p:spPr>
              <a:xfrm>
                <a:off x="1736034" y="1139687"/>
                <a:ext cx="469126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GYM Website</a:t>
                </a:r>
              </a:p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Development</a:t>
                </a:r>
                <a:endParaRPr lang="en-IN" sz="28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78FB9-0D1C-4C1F-8F02-4A889A91D1D6}"/>
                  </a:ext>
                </a:extLst>
              </p:cNvPr>
              <p:cNvSpPr txBox="1"/>
              <p:nvPr/>
            </p:nvSpPr>
            <p:spPr>
              <a:xfrm>
                <a:off x="1736033" y="5213935"/>
                <a:ext cx="4691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Call @ 70097-73509</a:t>
                </a:r>
                <a:endParaRPr lang="en-IN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401CAA-C41C-4680-B436-EF095F4C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640" y="2321169"/>
              <a:ext cx="2818716" cy="2836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19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56E7471-1EBE-417E-B8B4-8283C8170D60}"/>
              </a:ext>
            </a:extLst>
          </p:cNvPr>
          <p:cNvGrpSpPr/>
          <p:nvPr/>
        </p:nvGrpSpPr>
        <p:grpSpPr>
          <a:xfrm>
            <a:off x="3750364" y="1083365"/>
            <a:ext cx="4691271" cy="4691270"/>
            <a:chOff x="3750364" y="1083365"/>
            <a:chExt cx="4691271" cy="4691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BCCF5-5E24-4783-B678-1A3433FB0D9F}"/>
                </a:ext>
              </a:extLst>
            </p:cNvPr>
            <p:cNvSpPr/>
            <p:nvPr/>
          </p:nvSpPr>
          <p:spPr>
            <a:xfrm>
              <a:off x="3750365" y="1083365"/>
              <a:ext cx="4691270" cy="469127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918C9D-3FD6-449F-8FFD-83DD18B26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0" r="7672"/>
            <a:stretch/>
          </p:blipFill>
          <p:spPr>
            <a:xfrm>
              <a:off x="3909387" y="1905633"/>
              <a:ext cx="4306961" cy="35613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F413FC-AC96-4D56-B703-C1A5624AAE18}"/>
                </a:ext>
              </a:extLst>
            </p:cNvPr>
            <p:cNvSpPr txBox="1"/>
            <p:nvPr/>
          </p:nvSpPr>
          <p:spPr>
            <a:xfrm>
              <a:off x="3750365" y="1083365"/>
              <a:ext cx="46912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E-Commerce Website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Development</a:t>
              </a:r>
              <a:endParaRPr lang="en-IN" sz="2800" b="1" dirty="0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778FB9-0D1C-4C1F-8F02-4A889A91D1D6}"/>
                </a:ext>
              </a:extLst>
            </p:cNvPr>
            <p:cNvSpPr txBox="1"/>
            <p:nvPr/>
          </p:nvSpPr>
          <p:spPr>
            <a:xfrm>
              <a:off x="3750364" y="5157613"/>
              <a:ext cx="469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rPr>
                <a:t>Call @ 70097-73509</a:t>
              </a:r>
              <a:endParaRPr lang="en-IN" sz="3200" b="1" dirty="0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41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E453B52-CCF6-4AF9-AFC7-111CF305A9CE}"/>
              </a:ext>
            </a:extLst>
          </p:cNvPr>
          <p:cNvGrpSpPr/>
          <p:nvPr/>
        </p:nvGrpSpPr>
        <p:grpSpPr>
          <a:xfrm>
            <a:off x="3750364" y="1083365"/>
            <a:ext cx="4691271" cy="4691270"/>
            <a:chOff x="3750364" y="1083365"/>
            <a:chExt cx="4691271" cy="4691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C639BA-584B-4F67-95A9-C6CFD275AC5A}"/>
                </a:ext>
              </a:extLst>
            </p:cNvPr>
            <p:cNvGrpSpPr/>
            <p:nvPr/>
          </p:nvGrpSpPr>
          <p:grpSpPr>
            <a:xfrm>
              <a:off x="3750364" y="1083365"/>
              <a:ext cx="4691271" cy="4691270"/>
              <a:chOff x="1736033" y="1139687"/>
              <a:chExt cx="4691271" cy="4691270"/>
            </a:xfrm>
            <a:solidFill>
              <a:srgbClr val="119ABF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4BCCF5-5E24-4783-B678-1A3433FB0D9F}"/>
                  </a:ext>
                </a:extLst>
              </p:cNvPr>
              <p:cNvSpPr/>
              <p:nvPr/>
            </p:nvSpPr>
            <p:spPr>
              <a:xfrm>
                <a:off x="1736034" y="1139687"/>
                <a:ext cx="4691270" cy="46912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413FC-AC96-4D56-B703-C1A5624AAE18}"/>
                  </a:ext>
                </a:extLst>
              </p:cNvPr>
              <p:cNvSpPr txBox="1"/>
              <p:nvPr/>
            </p:nvSpPr>
            <p:spPr>
              <a:xfrm>
                <a:off x="1736033" y="1171934"/>
                <a:ext cx="4691269" cy="11387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SHOP Website</a:t>
                </a:r>
              </a:p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Development</a:t>
                </a:r>
                <a:endParaRPr lang="en-IN" sz="28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78FB9-0D1C-4C1F-8F02-4A889A91D1D6}"/>
                  </a:ext>
                </a:extLst>
              </p:cNvPr>
              <p:cNvSpPr txBox="1"/>
              <p:nvPr/>
            </p:nvSpPr>
            <p:spPr>
              <a:xfrm>
                <a:off x="1736033" y="5213935"/>
                <a:ext cx="4691269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Call @ 70097-73509</a:t>
                </a:r>
                <a:endParaRPr lang="en-IN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273154-07CD-497C-9E3F-8BAE80D6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3" t="20433" r="10336" b="25412"/>
            <a:stretch/>
          </p:blipFill>
          <p:spPr>
            <a:xfrm>
              <a:off x="3975650" y="2200749"/>
              <a:ext cx="4240696" cy="292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44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E93F4F-5485-4560-AEC2-7173BECDC766}"/>
              </a:ext>
            </a:extLst>
          </p:cNvPr>
          <p:cNvGrpSpPr/>
          <p:nvPr/>
        </p:nvGrpSpPr>
        <p:grpSpPr>
          <a:xfrm>
            <a:off x="1719230" y="1408604"/>
            <a:ext cx="7053085" cy="2990691"/>
            <a:chOff x="1719230" y="1408604"/>
            <a:chExt cx="7053085" cy="29906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EFCAD0-0269-4902-9074-EF01110A39DE}"/>
                </a:ext>
              </a:extLst>
            </p:cNvPr>
            <p:cNvSpPr txBox="1"/>
            <p:nvPr/>
          </p:nvSpPr>
          <p:spPr>
            <a:xfrm>
              <a:off x="2503390" y="1532798"/>
              <a:ext cx="469126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solidFill>
                    <a:srgbClr val="F61D25"/>
                  </a:solidFill>
                  <a:latin typeface="Mistral" panose="03090702030407020403" pitchFamily="66" charset="0"/>
                  <a:cs typeface="Nirmala UI" panose="020B0502040204020203" pitchFamily="34" charset="0"/>
                </a:rPr>
                <a:t>Unique</a:t>
              </a:r>
              <a:endParaRPr lang="en-IN" sz="9600" dirty="0">
                <a:solidFill>
                  <a:srgbClr val="F61D25"/>
                </a:solidFill>
                <a:latin typeface="Mistral" panose="03090702030407020403" pitchFamily="66" charset="0"/>
                <a:cs typeface="Nirmala UI" panose="020B050204020402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759D99-5D37-4787-9285-B290B5B2341A}"/>
                </a:ext>
              </a:extLst>
            </p:cNvPr>
            <p:cNvSpPr txBox="1"/>
            <p:nvPr/>
          </p:nvSpPr>
          <p:spPr>
            <a:xfrm>
              <a:off x="1719230" y="2183304"/>
              <a:ext cx="538652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latin typeface="Edwardian Script ITC" panose="030303020407070D0804" pitchFamily="66" charset="0"/>
                  <a:cs typeface="Nirmala UI" panose="020B0502040204020203" pitchFamily="34" charset="0"/>
                </a:rPr>
                <a:t>Elegance</a:t>
              </a:r>
              <a:endParaRPr lang="en-IN" sz="13800" dirty="0">
                <a:latin typeface="Edwardian Script ITC" panose="030303020407070D0804" pitchFamily="66" charset="0"/>
                <a:cs typeface="Nirmala UI" panose="020B0502040204020203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99F053-5A42-4971-849D-8DE61EF6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923" y="1408604"/>
              <a:ext cx="2501392" cy="25410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43D866-CA88-40C7-9082-79D8A468A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3127" y="2568338"/>
              <a:ext cx="1503072" cy="7515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A8B86B-8973-4BB3-A3CA-8FFA5FA7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10300">
              <a:off x="1950786" y="1749718"/>
              <a:ext cx="1734336" cy="86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34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FAE1A9-1F56-44A7-9A79-8FAF8FE80B70}"/>
              </a:ext>
            </a:extLst>
          </p:cNvPr>
          <p:cNvGrpSpPr/>
          <p:nvPr/>
        </p:nvGrpSpPr>
        <p:grpSpPr>
          <a:xfrm>
            <a:off x="3750363" y="1083365"/>
            <a:ext cx="4691272" cy="4691270"/>
            <a:chOff x="3750363" y="1083365"/>
            <a:chExt cx="4691272" cy="4691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C639BA-584B-4F67-95A9-C6CFD275AC5A}"/>
                </a:ext>
              </a:extLst>
            </p:cNvPr>
            <p:cNvGrpSpPr/>
            <p:nvPr/>
          </p:nvGrpSpPr>
          <p:grpSpPr>
            <a:xfrm>
              <a:off x="3750363" y="1083365"/>
              <a:ext cx="4691272" cy="4691270"/>
              <a:chOff x="1736032" y="1139687"/>
              <a:chExt cx="4691272" cy="4691270"/>
            </a:xfrm>
            <a:solidFill>
              <a:srgbClr val="343433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4BCCF5-5E24-4783-B678-1A3433FB0D9F}"/>
                  </a:ext>
                </a:extLst>
              </p:cNvPr>
              <p:cNvSpPr/>
              <p:nvPr/>
            </p:nvSpPr>
            <p:spPr>
              <a:xfrm>
                <a:off x="1736034" y="1139687"/>
                <a:ext cx="4691270" cy="46912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413FC-AC96-4D56-B703-C1A5624AAE18}"/>
                  </a:ext>
                </a:extLst>
              </p:cNvPr>
              <p:cNvSpPr txBox="1"/>
              <p:nvPr/>
            </p:nvSpPr>
            <p:spPr>
              <a:xfrm>
                <a:off x="1736033" y="1322822"/>
                <a:ext cx="4691269" cy="11387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SCHOOL Website</a:t>
                </a:r>
              </a:p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Development</a:t>
                </a:r>
                <a:endParaRPr lang="en-IN" sz="28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78FB9-0D1C-4C1F-8F02-4A889A91D1D6}"/>
                  </a:ext>
                </a:extLst>
              </p:cNvPr>
              <p:cNvSpPr txBox="1"/>
              <p:nvPr/>
            </p:nvSpPr>
            <p:spPr>
              <a:xfrm>
                <a:off x="1736032" y="4989552"/>
                <a:ext cx="4691269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Call @ 70097-73509</a:t>
                </a:r>
                <a:endParaRPr lang="en-IN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363F00-83E8-4843-8C03-BF4535233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364" y="2476788"/>
              <a:ext cx="4691269" cy="2345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900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18AAF-0392-4392-9368-C2A4A5769B23}"/>
              </a:ext>
            </a:extLst>
          </p:cNvPr>
          <p:cNvGrpSpPr/>
          <p:nvPr/>
        </p:nvGrpSpPr>
        <p:grpSpPr>
          <a:xfrm>
            <a:off x="3750359" y="1083365"/>
            <a:ext cx="4691276" cy="4691270"/>
            <a:chOff x="3750359" y="1083365"/>
            <a:chExt cx="4691276" cy="46912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C639BA-584B-4F67-95A9-C6CFD275AC5A}"/>
                </a:ext>
              </a:extLst>
            </p:cNvPr>
            <p:cNvGrpSpPr/>
            <p:nvPr/>
          </p:nvGrpSpPr>
          <p:grpSpPr>
            <a:xfrm>
              <a:off x="3750359" y="1083365"/>
              <a:ext cx="4691276" cy="4691270"/>
              <a:chOff x="1736028" y="1139687"/>
              <a:chExt cx="4691276" cy="4691270"/>
            </a:xfrm>
            <a:solidFill>
              <a:srgbClr val="E65E98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4BCCF5-5E24-4783-B678-1A3433FB0D9F}"/>
                  </a:ext>
                </a:extLst>
              </p:cNvPr>
              <p:cNvSpPr/>
              <p:nvPr/>
            </p:nvSpPr>
            <p:spPr>
              <a:xfrm>
                <a:off x="1736034" y="1139687"/>
                <a:ext cx="4691270" cy="46912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413FC-AC96-4D56-B703-C1A5624AAE18}"/>
                  </a:ext>
                </a:extLst>
              </p:cNvPr>
              <p:cNvSpPr txBox="1"/>
              <p:nvPr/>
            </p:nvSpPr>
            <p:spPr>
              <a:xfrm>
                <a:off x="1736028" y="1139687"/>
                <a:ext cx="4691269" cy="166199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Mobile App</a:t>
                </a:r>
              </a:p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Development</a:t>
                </a:r>
              </a:p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Android, iOS, Windows &amp; PWA</a:t>
                </a:r>
                <a:endParaRPr lang="en-IN" sz="24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78FB9-0D1C-4C1F-8F02-4A889A91D1D6}"/>
                  </a:ext>
                </a:extLst>
              </p:cNvPr>
              <p:cNvSpPr txBox="1"/>
              <p:nvPr/>
            </p:nvSpPr>
            <p:spPr>
              <a:xfrm>
                <a:off x="1736028" y="5213020"/>
                <a:ext cx="4691269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rPr>
                  <a:t>Call @ 70097-73509</a:t>
                </a:r>
                <a:endParaRPr lang="en-IN" sz="3200" b="1" dirty="0">
                  <a:solidFill>
                    <a:schemeClr val="bg1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A83E67-D5C9-48BC-A58C-2B5BDD1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360" y="2781744"/>
              <a:ext cx="4691268" cy="23749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7643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AF3A2-8BB2-407E-866D-B7D73B064883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44A5A1-706D-46A9-B8F5-652B0A50AA09}"/>
                </a:ext>
              </a:extLst>
            </p:cNvPr>
            <p:cNvSpPr/>
            <p:nvPr/>
          </p:nvSpPr>
          <p:spPr>
            <a:xfrm>
              <a:off x="2054087" y="844826"/>
              <a:ext cx="8083826" cy="516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4D34F7-70D0-4F7E-841C-9C3404A7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775" y="1140639"/>
              <a:ext cx="7240449" cy="1695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D62C24-A63C-497D-884E-9C9791056BF9}"/>
                </a:ext>
              </a:extLst>
            </p:cNvPr>
            <p:cNvSpPr txBox="1"/>
            <p:nvPr/>
          </p:nvSpPr>
          <p:spPr>
            <a:xfrm>
              <a:off x="6095999" y="2254744"/>
              <a:ext cx="38961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>
                  <a:solidFill>
                    <a:srgbClr val="4C4C4C"/>
                  </a:solidFill>
                  <a:latin typeface="Mistral" panose="03090702030407020403" pitchFamily="66" charset="0"/>
                </a:rPr>
                <a:t>Review</a:t>
              </a:r>
              <a:endParaRPr lang="en-IN" sz="8800" dirty="0">
                <a:solidFill>
                  <a:srgbClr val="4C4C4C"/>
                </a:solidFill>
                <a:latin typeface="Mistral" panose="03090702030407020403" pitchFamily="66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DE0C60-0C85-412F-9DCF-D25ED580EB61}"/>
                </a:ext>
              </a:extLst>
            </p:cNvPr>
            <p:cNvSpPr/>
            <p:nvPr/>
          </p:nvSpPr>
          <p:spPr>
            <a:xfrm>
              <a:off x="1500295" y="3498574"/>
              <a:ext cx="9144665" cy="2932752"/>
            </a:xfrm>
            <a:custGeom>
              <a:avLst/>
              <a:gdLst>
                <a:gd name="connsiteX0" fmla="*/ 540540 w 9144665"/>
                <a:gd name="connsiteY0" fmla="*/ 530087 h 2932752"/>
                <a:gd name="connsiteX1" fmla="*/ 1971775 w 9144665"/>
                <a:gd name="connsiteY1" fmla="*/ 0 h 2932752"/>
                <a:gd name="connsiteX2" fmla="*/ 2276575 w 9144665"/>
                <a:gd name="connsiteY2" fmla="*/ 530087 h 2932752"/>
                <a:gd name="connsiteX3" fmla="*/ 4078870 w 9144665"/>
                <a:gd name="connsiteY3" fmla="*/ 874643 h 2932752"/>
                <a:gd name="connsiteX4" fmla="*/ 4105375 w 9144665"/>
                <a:gd name="connsiteY4" fmla="*/ 1113183 h 2932752"/>
                <a:gd name="connsiteX5" fmla="*/ 5377583 w 9144665"/>
                <a:gd name="connsiteY5" fmla="*/ 1020417 h 2932752"/>
                <a:gd name="connsiteX6" fmla="*/ 5761896 w 9144665"/>
                <a:gd name="connsiteY6" fmla="*/ 1484243 h 2932752"/>
                <a:gd name="connsiteX7" fmla="*/ 7259392 w 9144665"/>
                <a:gd name="connsiteY7" fmla="*/ 1152939 h 2932752"/>
                <a:gd name="connsiteX8" fmla="*/ 7497931 w 9144665"/>
                <a:gd name="connsiteY8" fmla="*/ 1417983 h 2932752"/>
                <a:gd name="connsiteX9" fmla="*/ 8041270 w 9144665"/>
                <a:gd name="connsiteY9" fmla="*/ 1444487 h 2932752"/>
                <a:gd name="connsiteX10" fmla="*/ 8213548 w 9144665"/>
                <a:gd name="connsiteY10" fmla="*/ 1643269 h 2932752"/>
                <a:gd name="connsiteX11" fmla="*/ 8770140 w 9144665"/>
                <a:gd name="connsiteY11" fmla="*/ 1908313 h 2932752"/>
                <a:gd name="connsiteX12" fmla="*/ 8836401 w 9144665"/>
                <a:gd name="connsiteY12" fmla="*/ 2835965 h 2932752"/>
                <a:gd name="connsiteX13" fmla="*/ 4688470 w 9144665"/>
                <a:gd name="connsiteY13" fmla="*/ 2862469 h 2932752"/>
                <a:gd name="connsiteX14" fmla="*/ 275496 w 9144665"/>
                <a:gd name="connsiteY14" fmla="*/ 2743200 h 2932752"/>
                <a:gd name="connsiteX15" fmla="*/ 474279 w 9144665"/>
                <a:gd name="connsiteY15" fmla="*/ 755374 h 2932752"/>
                <a:gd name="connsiteX16" fmla="*/ 540540 w 9144665"/>
                <a:gd name="connsiteY16" fmla="*/ 530087 h 2932752"/>
                <a:gd name="connsiteX0" fmla="*/ 540540 w 9144665"/>
                <a:gd name="connsiteY0" fmla="*/ 530087 h 2932752"/>
                <a:gd name="connsiteX1" fmla="*/ 1971775 w 9144665"/>
                <a:gd name="connsiteY1" fmla="*/ 0 h 2932752"/>
                <a:gd name="connsiteX2" fmla="*/ 2276575 w 9144665"/>
                <a:gd name="connsiteY2" fmla="*/ 530087 h 2932752"/>
                <a:gd name="connsiteX3" fmla="*/ 3363253 w 9144665"/>
                <a:gd name="connsiteY3" fmla="*/ 649356 h 2932752"/>
                <a:gd name="connsiteX4" fmla="*/ 4105375 w 9144665"/>
                <a:gd name="connsiteY4" fmla="*/ 1113183 h 2932752"/>
                <a:gd name="connsiteX5" fmla="*/ 5377583 w 9144665"/>
                <a:gd name="connsiteY5" fmla="*/ 1020417 h 2932752"/>
                <a:gd name="connsiteX6" fmla="*/ 5761896 w 9144665"/>
                <a:gd name="connsiteY6" fmla="*/ 1484243 h 2932752"/>
                <a:gd name="connsiteX7" fmla="*/ 7259392 w 9144665"/>
                <a:gd name="connsiteY7" fmla="*/ 1152939 h 2932752"/>
                <a:gd name="connsiteX8" fmla="*/ 7497931 w 9144665"/>
                <a:gd name="connsiteY8" fmla="*/ 1417983 h 2932752"/>
                <a:gd name="connsiteX9" fmla="*/ 8041270 w 9144665"/>
                <a:gd name="connsiteY9" fmla="*/ 1444487 h 2932752"/>
                <a:gd name="connsiteX10" fmla="*/ 8213548 w 9144665"/>
                <a:gd name="connsiteY10" fmla="*/ 1643269 h 2932752"/>
                <a:gd name="connsiteX11" fmla="*/ 8770140 w 9144665"/>
                <a:gd name="connsiteY11" fmla="*/ 1908313 h 2932752"/>
                <a:gd name="connsiteX12" fmla="*/ 8836401 w 9144665"/>
                <a:gd name="connsiteY12" fmla="*/ 2835965 h 2932752"/>
                <a:gd name="connsiteX13" fmla="*/ 4688470 w 9144665"/>
                <a:gd name="connsiteY13" fmla="*/ 2862469 h 2932752"/>
                <a:gd name="connsiteX14" fmla="*/ 275496 w 9144665"/>
                <a:gd name="connsiteY14" fmla="*/ 2743200 h 2932752"/>
                <a:gd name="connsiteX15" fmla="*/ 474279 w 9144665"/>
                <a:gd name="connsiteY15" fmla="*/ 755374 h 2932752"/>
                <a:gd name="connsiteX16" fmla="*/ 540540 w 9144665"/>
                <a:gd name="connsiteY16" fmla="*/ 530087 h 293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44665" h="2932752">
                  <a:moveTo>
                    <a:pt x="540540" y="530087"/>
                  </a:moveTo>
                  <a:cubicBezTo>
                    <a:pt x="790123" y="404191"/>
                    <a:pt x="1682436" y="0"/>
                    <a:pt x="1971775" y="0"/>
                  </a:cubicBezTo>
                  <a:cubicBezTo>
                    <a:pt x="2261114" y="0"/>
                    <a:pt x="2044662" y="421861"/>
                    <a:pt x="2276575" y="530087"/>
                  </a:cubicBezTo>
                  <a:cubicBezTo>
                    <a:pt x="2508488" y="638313"/>
                    <a:pt x="3058453" y="552173"/>
                    <a:pt x="3363253" y="649356"/>
                  </a:cubicBezTo>
                  <a:cubicBezTo>
                    <a:pt x="3668053" y="746539"/>
                    <a:pt x="3769653" y="1051340"/>
                    <a:pt x="4105375" y="1113183"/>
                  </a:cubicBezTo>
                  <a:cubicBezTo>
                    <a:pt x="4441097" y="1175027"/>
                    <a:pt x="5101496" y="958574"/>
                    <a:pt x="5377583" y="1020417"/>
                  </a:cubicBezTo>
                  <a:cubicBezTo>
                    <a:pt x="5653670" y="1082260"/>
                    <a:pt x="5448261" y="1462156"/>
                    <a:pt x="5761896" y="1484243"/>
                  </a:cubicBezTo>
                  <a:cubicBezTo>
                    <a:pt x="6075531" y="1506330"/>
                    <a:pt x="6970053" y="1163982"/>
                    <a:pt x="7259392" y="1152939"/>
                  </a:cubicBezTo>
                  <a:cubicBezTo>
                    <a:pt x="7548731" y="1141896"/>
                    <a:pt x="7367618" y="1369392"/>
                    <a:pt x="7497931" y="1417983"/>
                  </a:cubicBezTo>
                  <a:cubicBezTo>
                    <a:pt x="7628244" y="1466574"/>
                    <a:pt x="7922001" y="1406939"/>
                    <a:pt x="8041270" y="1444487"/>
                  </a:cubicBezTo>
                  <a:cubicBezTo>
                    <a:pt x="8160539" y="1482035"/>
                    <a:pt x="8092070" y="1565965"/>
                    <a:pt x="8213548" y="1643269"/>
                  </a:cubicBezTo>
                  <a:cubicBezTo>
                    <a:pt x="8335026" y="1720573"/>
                    <a:pt x="8666331" y="1709530"/>
                    <a:pt x="8770140" y="1908313"/>
                  </a:cubicBezTo>
                  <a:cubicBezTo>
                    <a:pt x="8873949" y="2107096"/>
                    <a:pt x="9516679" y="2676939"/>
                    <a:pt x="8836401" y="2835965"/>
                  </a:cubicBezTo>
                  <a:cubicBezTo>
                    <a:pt x="8156123" y="2994991"/>
                    <a:pt x="6115287" y="2877930"/>
                    <a:pt x="4688470" y="2862469"/>
                  </a:cubicBezTo>
                  <a:cubicBezTo>
                    <a:pt x="3261653" y="2847008"/>
                    <a:pt x="977861" y="3094382"/>
                    <a:pt x="275496" y="2743200"/>
                  </a:cubicBezTo>
                  <a:cubicBezTo>
                    <a:pt x="-426869" y="2392018"/>
                    <a:pt x="430105" y="1130852"/>
                    <a:pt x="474279" y="755374"/>
                  </a:cubicBezTo>
                  <a:cubicBezTo>
                    <a:pt x="518453" y="379896"/>
                    <a:pt x="290957" y="655983"/>
                    <a:pt x="540540" y="530087"/>
                  </a:cubicBezTo>
                  <a:close/>
                </a:path>
              </a:pathLst>
            </a:custGeom>
            <a:solidFill>
              <a:srgbClr val="15C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506BB1-6E7C-4BFC-AB38-3311B1D5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495631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9012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D0685B-1C97-4D53-A318-C581A335C626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6096000" y="2463657"/>
                <a:ext cx="389613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>
                    <a:solidFill>
                      <a:srgbClr val="4C4C4C"/>
                    </a:solidFill>
                    <a:latin typeface="Mistral" panose="03090702030407020403" pitchFamily="66" charset="0"/>
                  </a:rPr>
                  <a:t>Review</a:t>
                </a:r>
                <a:endParaRPr lang="en-IN" sz="8800" dirty="0">
                  <a:solidFill>
                    <a:srgbClr val="4C4C4C"/>
                  </a:solidFill>
                  <a:latin typeface="Mistral" panose="03090702030407020403" pitchFamily="66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CC554">
                      <a:shade val="30000"/>
                      <a:satMod val="115000"/>
                    </a:srgbClr>
                  </a:gs>
                  <a:gs pos="50000">
                    <a:srgbClr val="FCC554">
                      <a:shade val="67500"/>
                      <a:satMod val="115000"/>
                    </a:srgbClr>
                  </a:gs>
                  <a:gs pos="100000">
                    <a:srgbClr val="FCC554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118672-A2B9-40EF-A666-1A3B9D39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1032898"/>
              <a:ext cx="8083826" cy="1842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7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47284-8D44-45E6-B1BA-FD8BA2217C81}"/>
              </a:ext>
            </a:extLst>
          </p:cNvPr>
          <p:cNvGrpSpPr/>
          <p:nvPr/>
        </p:nvGrpSpPr>
        <p:grpSpPr>
          <a:xfrm>
            <a:off x="1500295" y="813592"/>
            <a:ext cx="9144665" cy="5617734"/>
            <a:chOff x="1500295" y="813592"/>
            <a:chExt cx="9144665" cy="56177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D0685B-1C97-4D53-A318-C581A335C626}"/>
                </a:ext>
              </a:extLst>
            </p:cNvPr>
            <p:cNvGrpSpPr/>
            <p:nvPr/>
          </p:nvGrpSpPr>
          <p:grpSpPr>
            <a:xfrm>
              <a:off x="1500295" y="813592"/>
              <a:ext cx="9144665" cy="5617734"/>
              <a:chOff x="1500295" y="813592"/>
              <a:chExt cx="9144665" cy="561773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CB112A-83C6-429A-B61C-8BEB90A1487E}"/>
                  </a:ext>
                </a:extLst>
              </p:cNvPr>
              <p:cNvGrpSpPr/>
              <p:nvPr/>
            </p:nvGrpSpPr>
            <p:grpSpPr>
              <a:xfrm>
                <a:off x="1500295" y="844826"/>
                <a:ext cx="9144665" cy="5586500"/>
                <a:chOff x="1500295" y="844826"/>
                <a:chExt cx="9144665" cy="5586500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7C0C372-9E7B-48A9-B031-6994C18E4091}"/>
                    </a:ext>
                  </a:extLst>
                </p:cNvPr>
                <p:cNvSpPr/>
                <p:nvPr/>
              </p:nvSpPr>
              <p:spPr>
                <a:xfrm>
                  <a:off x="2054087" y="844826"/>
                  <a:ext cx="8083826" cy="516834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EF0EA44-43CD-408B-9598-94B48DF4BD45}"/>
                    </a:ext>
                  </a:extLst>
                </p:cNvPr>
                <p:cNvSpPr txBox="1"/>
                <p:nvPr/>
              </p:nvSpPr>
              <p:spPr>
                <a:xfrm>
                  <a:off x="3922641" y="2354004"/>
                  <a:ext cx="6069497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4400" b="1" dirty="0">
                      <a:solidFill>
                        <a:srgbClr val="4C4C4C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Managed WordPress Hosting Review</a:t>
                  </a:r>
                  <a:endParaRPr lang="en-IN" sz="44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A26ACFA8-FB4F-4AED-BE39-5DA0FC1469B5}"/>
                    </a:ext>
                  </a:extLst>
                </p:cNvPr>
                <p:cNvSpPr/>
                <p:nvPr/>
              </p:nvSpPr>
              <p:spPr>
                <a:xfrm>
                  <a:off x="1500295" y="3498574"/>
                  <a:ext cx="9144665" cy="2932752"/>
                </a:xfrm>
                <a:custGeom>
                  <a:avLst/>
                  <a:gdLst>
                    <a:gd name="connsiteX0" fmla="*/ 540540 w 9144665"/>
                    <a:gd name="connsiteY0" fmla="*/ 530087 h 2932752"/>
                    <a:gd name="connsiteX1" fmla="*/ 1971775 w 9144665"/>
                    <a:gd name="connsiteY1" fmla="*/ 0 h 2932752"/>
                    <a:gd name="connsiteX2" fmla="*/ 2276575 w 9144665"/>
                    <a:gd name="connsiteY2" fmla="*/ 530087 h 2932752"/>
                    <a:gd name="connsiteX3" fmla="*/ 4078870 w 9144665"/>
                    <a:gd name="connsiteY3" fmla="*/ 874643 h 2932752"/>
                    <a:gd name="connsiteX4" fmla="*/ 4105375 w 9144665"/>
                    <a:gd name="connsiteY4" fmla="*/ 1113183 h 2932752"/>
                    <a:gd name="connsiteX5" fmla="*/ 5377583 w 9144665"/>
                    <a:gd name="connsiteY5" fmla="*/ 1020417 h 2932752"/>
                    <a:gd name="connsiteX6" fmla="*/ 5761896 w 9144665"/>
                    <a:gd name="connsiteY6" fmla="*/ 1484243 h 2932752"/>
                    <a:gd name="connsiteX7" fmla="*/ 7259392 w 9144665"/>
                    <a:gd name="connsiteY7" fmla="*/ 1152939 h 2932752"/>
                    <a:gd name="connsiteX8" fmla="*/ 7497931 w 9144665"/>
                    <a:gd name="connsiteY8" fmla="*/ 1417983 h 2932752"/>
                    <a:gd name="connsiteX9" fmla="*/ 8041270 w 9144665"/>
                    <a:gd name="connsiteY9" fmla="*/ 1444487 h 2932752"/>
                    <a:gd name="connsiteX10" fmla="*/ 8213548 w 9144665"/>
                    <a:gd name="connsiteY10" fmla="*/ 1643269 h 2932752"/>
                    <a:gd name="connsiteX11" fmla="*/ 8770140 w 9144665"/>
                    <a:gd name="connsiteY11" fmla="*/ 1908313 h 2932752"/>
                    <a:gd name="connsiteX12" fmla="*/ 8836401 w 9144665"/>
                    <a:gd name="connsiteY12" fmla="*/ 2835965 h 2932752"/>
                    <a:gd name="connsiteX13" fmla="*/ 4688470 w 9144665"/>
                    <a:gd name="connsiteY13" fmla="*/ 2862469 h 2932752"/>
                    <a:gd name="connsiteX14" fmla="*/ 275496 w 9144665"/>
                    <a:gd name="connsiteY14" fmla="*/ 2743200 h 2932752"/>
                    <a:gd name="connsiteX15" fmla="*/ 474279 w 9144665"/>
                    <a:gd name="connsiteY15" fmla="*/ 755374 h 2932752"/>
                    <a:gd name="connsiteX16" fmla="*/ 540540 w 9144665"/>
                    <a:gd name="connsiteY16" fmla="*/ 530087 h 2932752"/>
                    <a:gd name="connsiteX0" fmla="*/ 540540 w 9144665"/>
                    <a:gd name="connsiteY0" fmla="*/ 530087 h 2932752"/>
                    <a:gd name="connsiteX1" fmla="*/ 1971775 w 9144665"/>
                    <a:gd name="connsiteY1" fmla="*/ 0 h 2932752"/>
                    <a:gd name="connsiteX2" fmla="*/ 2276575 w 9144665"/>
                    <a:gd name="connsiteY2" fmla="*/ 530087 h 2932752"/>
                    <a:gd name="connsiteX3" fmla="*/ 3363253 w 9144665"/>
                    <a:gd name="connsiteY3" fmla="*/ 649356 h 2932752"/>
                    <a:gd name="connsiteX4" fmla="*/ 4105375 w 9144665"/>
                    <a:gd name="connsiteY4" fmla="*/ 1113183 h 2932752"/>
                    <a:gd name="connsiteX5" fmla="*/ 5377583 w 9144665"/>
                    <a:gd name="connsiteY5" fmla="*/ 1020417 h 2932752"/>
                    <a:gd name="connsiteX6" fmla="*/ 5761896 w 9144665"/>
                    <a:gd name="connsiteY6" fmla="*/ 1484243 h 2932752"/>
                    <a:gd name="connsiteX7" fmla="*/ 7259392 w 9144665"/>
                    <a:gd name="connsiteY7" fmla="*/ 1152939 h 2932752"/>
                    <a:gd name="connsiteX8" fmla="*/ 7497931 w 9144665"/>
                    <a:gd name="connsiteY8" fmla="*/ 1417983 h 2932752"/>
                    <a:gd name="connsiteX9" fmla="*/ 8041270 w 9144665"/>
                    <a:gd name="connsiteY9" fmla="*/ 1444487 h 2932752"/>
                    <a:gd name="connsiteX10" fmla="*/ 8213548 w 9144665"/>
                    <a:gd name="connsiteY10" fmla="*/ 1643269 h 2932752"/>
                    <a:gd name="connsiteX11" fmla="*/ 8770140 w 9144665"/>
                    <a:gd name="connsiteY11" fmla="*/ 1908313 h 2932752"/>
                    <a:gd name="connsiteX12" fmla="*/ 8836401 w 9144665"/>
                    <a:gd name="connsiteY12" fmla="*/ 2835965 h 2932752"/>
                    <a:gd name="connsiteX13" fmla="*/ 4688470 w 9144665"/>
                    <a:gd name="connsiteY13" fmla="*/ 2862469 h 2932752"/>
                    <a:gd name="connsiteX14" fmla="*/ 275496 w 9144665"/>
                    <a:gd name="connsiteY14" fmla="*/ 2743200 h 2932752"/>
                    <a:gd name="connsiteX15" fmla="*/ 474279 w 9144665"/>
                    <a:gd name="connsiteY15" fmla="*/ 755374 h 2932752"/>
                    <a:gd name="connsiteX16" fmla="*/ 540540 w 9144665"/>
                    <a:gd name="connsiteY16" fmla="*/ 530087 h 2932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44665" h="2932752">
                      <a:moveTo>
                        <a:pt x="540540" y="530087"/>
                      </a:moveTo>
                      <a:cubicBezTo>
                        <a:pt x="790123" y="404191"/>
                        <a:pt x="1682436" y="0"/>
                        <a:pt x="1971775" y="0"/>
                      </a:cubicBezTo>
                      <a:cubicBezTo>
                        <a:pt x="2261114" y="0"/>
                        <a:pt x="2044662" y="421861"/>
                        <a:pt x="2276575" y="530087"/>
                      </a:cubicBezTo>
                      <a:cubicBezTo>
                        <a:pt x="2508488" y="638313"/>
                        <a:pt x="3058453" y="552173"/>
                        <a:pt x="3363253" y="649356"/>
                      </a:cubicBezTo>
                      <a:cubicBezTo>
                        <a:pt x="3668053" y="746539"/>
                        <a:pt x="3769653" y="1051340"/>
                        <a:pt x="4105375" y="1113183"/>
                      </a:cubicBezTo>
                      <a:cubicBezTo>
                        <a:pt x="4441097" y="1175027"/>
                        <a:pt x="5101496" y="958574"/>
                        <a:pt x="5377583" y="1020417"/>
                      </a:cubicBezTo>
                      <a:cubicBezTo>
                        <a:pt x="5653670" y="1082260"/>
                        <a:pt x="5448261" y="1462156"/>
                        <a:pt x="5761896" y="1484243"/>
                      </a:cubicBezTo>
                      <a:cubicBezTo>
                        <a:pt x="6075531" y="1506330"/>
                        <a:pt x="6970053" y="1163982"/>
                        <a:pt x="7259392" y="1152939"/>
                      </a:cubicBezTo>
                      <a:cubicBezTo>
                        <a:pt x="7548731" y="1141896"/>
                        <a:pt x="7367618" y="1369392"/>
                        <a:pt x="7497931" y="1417983"/>
                      </a:cubicBezTo>
                      <a:cubicBezTo>
                        <a:pt x="7628244" y="1466574"/>
                        <a:pt x="7922001" y="1406939"/>
                        <a:pt x="8041270" y="1444487"/>
                      </a:cubicBezTo>
                      <a:cubicBezTo>
                        <a:pt x="8160539" y="1482035"/>
                        <a:pt x="8092070" y="1565965"/>
                        <a:pt x="8213548" y="1643269"/>
                      </a:cubicBezTo>
                      <a:cubicBezTo>
                        <a:pt x="8335026" y="1720573"/>
                        <a:pt x="8666331" y="1709530"/>
                        <a:pt x="8770140" y="1908313"/>
                      </a:cubicBezTo>
                      <a:cubicBezTo>
                        <a:pt x="8873949" y="2107096"/>
                        <a:pt x="9516679" y="2676939"/>
                        <a:pt x="8836401" y="2835965"/>
                      </a:cubicBezTo>
                      <a:cubicBezTo>
                        <a:pt x="8156123" y="2994991"/>
                        <a:pt x="6115287" y="2877930"/>
                        <a:pt x="4688470" y="2862469"/>
                      </a:cubicBezTo>
                      <a:cubicBezTo>
                        <a:pt x="3261653" y="2847008"/>
                        <a:pt x="977861" y="3094382"/>
                        <a:pt x="275496" y="2743200"/>
                      </a:cubicBezTo>
                      <a:cubicBezTo>
                        <a:pt x="-426869" y="2392018"/>
                        <a:pt x="430105" y="1130852"/>
                        <a:pt x="474279" y="755374"/>
                      </a:cubicBezTo>
                      <a:cubicBezTo>
                        <a:pt x="518453" y="379896"/>
                        <a:pt x="290957" y="655983"/>
                        <a:pt x="540540" y="530087"/>
                      </a:cubicBezTo>
                      <a:close/>
                    </a:path>
                  </a:pathLst>
                </a:custGeom>
                <a:solidFill>
                  <a:srgbClr val="2658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FCC554"/>
                    </a:solidFill>
                  </a:endParaRPr>
                </a:p>
              </p:txBody>
            </p: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F4F0D05-FA87-45AC-8D32-044E85D38F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4087" y="4956313"/>
                  <a:ext cx="3899165" cy="86648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4118672-A2B9-40EF-A666-1A3B9D39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813592"/>
                <a:ext cx="8083826" cy="1842391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56339-64A8-48AE-9FAF-2DF5731F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460" y="3762292"/>
              <a:ext cx="1144571" cy="114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577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47284-8D44-45E6-B1BA-FD8BA2217C81}"/>
              </a:ext>
            </a:extLst>
          </p:cNvPr>
          <p:cNvGrpSpPr/>
          <p:nvPr/>
        </p:nvGrpSpPr>
        <p:grpSpPr>
          <a:xfrm>
            <a:off x="1500296" y="618782"/>
            <a:ext cx="9529362" cy="5812543"/>
            <a:chOff x="1500296" y="618782"/>
            <a:chExt cx="9529362" cy="581254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6" y="844826"/>
              <a:ext cx="9529362" cy="5586499"/>
              <a:chOff x="1500296" y="844826"/>
              <a:chExt cx="9529362" cy="558649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4306956" y="1234906"/>
                <a:ext cx="564542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32373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Backup &amp; Restore WordPress Website</a:t>
                </a:r>
                <a:endParaRPr lang="en-IN" sz="4400" b="1" dirty="0">
                  <a:solidFill>
                    <a:srgbClr val="32373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6" y="3062684"/>
                <a:ext cx="9529362" cy="3368641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1000472 h 3403137"/>
                  <a:gd name="connsiteX1" fmla="*/ 1971775 w 9144665"/>
                  <a:gd name="connsiteY1" fmla="*/ 470385 h 3403137"/>
                  <a:gd name="connsiteX2" fmla="*/ 2276575 w 9144665"/>
                  <a:gd name="connsiteY2" fmla="*/ 1000472 h 3403137"/>
                  <a:gd name="connsiteX3" fmla="*/ 4688470 w 9144665"/>
                  <a:gd name="connsiteY3" fmla="*/ 6558 h 3403137"/>
                  <a:gd name="connsiteX4" fmla="*/ 4105375 w 9144665"/>
                  <a:gd name="connsiteY4" fmla="*/ 1583568 h 3403137"/>
                  <a:gd name="connsiteX5" fmla="*/ 5377583 w 9144665"/>
                  <a:gd name="connsiteY5" fmla="*/ 1490802 h 3403137"/>
                  <a:gd name="connsiteX6" fmla="*/ 5761896 w 9144665"/>
                  <a:gd name="connsiteY6" fmla="*/ 1954628 h 3403137"/>
                  <a:gd name="connsiteX7" fmla="*/ 7259392 w 9144665"/>
                  <a:gd name="connsiteY7" fmla="*/ 1623324 h 3403137"/>
                  <a:gd name="connsiteX8" fmla="*/ 7497931 w 9144665"/>
                  <a:gd name="connsiteY8" fmla="*/ 1888368 h 3403137"/>
                  <a:gd name="connsiteX9" fmla="*/ 8041270 w 9144665"/>
                  <a:gd name="connsiteY9" fmla="*/ 1914872 h 3403137"/>
                  <a:gd name="connsiteX10" fmla="*/ 8213548 w 9144665"/>
                  <a:gd name="connsiteY10" fmla="*/ 2113654 h 3403137"/>
                  <a:gd name="connsiteX11" fmla="*/ 8770140 w 9144665"/>
                  <a:gd name="connsiteY11" fmla="*/ 2378698 h 3403137"/>
                  <a:gd name="connsiteX12" fmla="*/ 8836401 w 9144665"/>
                  <a:gd name="connsiteY12" fmla="*/ 3306350 h 3403137"/>
                  <a:gd name="connsiteX13" fmla="*/ 4688470 w 9144665"/>
                  <a:gd name="connsiteY13" fmla="*/ 3332854 h 3403137"/>
                  <a:gd name="connsiteX14" fmla="*/ 275496 w 9144665"/>
                  <a:gd name="connsiteY14" fmla="*/ 3213585 h 3403137"/>
                  <a:gd name="connsiteX15" fmla="*/ 474279 w 9144665"/>
                  <a:gd name="connsiteY15" fmla="*/ 1225759 h 3403137"/>
                  <a:gd name="connsiteX16" fmla="*/ 540540 w 9144665"/>
                  <a:gd name="connsiteY16" fmla="*/ 1000472 h 3403137"/>
                  <a:gd name="connsiteX0" fmla="*/ 540540 w 9144665"/>
                  <a:gd name="connsiteY0" fmla="*/ 1000472 h 3403137"/>
                  <a:gd name="connsiteX1" fmla="*/ 1971775 w 9144665"/>
                  <a:gd name="connsiteY1" fmla="*/ 470385 h 3403137"/>
                  <a:gd name="connsiteX2" fmla="*/ 2276575 w 9144665"/>
                  <a:gd name="connsiteY2" fmla="*/ 1000472 h 3403137"/>
                  <a:gd name="connsiteX3" fmla="*/ 4688470 w 9144665"/>
                  <a:gd name="connsiteY3" fmla="*/ 6558 h 3403137"/>
                  <a:gd name="connsiteX4" fmla="*/ 4105375 w 9144665"/>
                  <a:gd name="connsiteY4" fmla="*/ 1583568 h 3403137"/>
                  <a:gd name="connsiteX5" fmla="*/ 6729305 w 9144665"/>
                  <a:gd name="connsiteY5" fmla="*/ 178837 h 3403137"/>
                  <a:gd name="connsiteX6" fmla="*/ 5761896 w 9144665"/>
                  <a:gd name="connsiteY6" fmla="*/ 1954628 h 3403137"/>
                  <a:gd name="connsiteX7" fmla="*/ 7259392 w 9144665"/>
                  <a:gd name="connsiteY7" fmla="*/ 1623324 h 3403137"/>
                  <a:gd name="connsiteX8" fmla="*/ 7497931 w 9144665"/>
                  <a:gd name="connsiteY8" fmla="*/ 1888368 h 3403137"/>
                  <a:gd name="connsiteX9" fmla="*/ 8041270 w 9144665"/>
                  <a:gd name="connsiteY9" fmla="*/ 1914872 h 3403137"/>
                  <a:gd name="connsiteX10" fmla="*/ 8213548 w 9144665"/>
                  <a:gd name="connsiteY10" fmla="*/ 2113654 h 3403137"/>
                  <a:gd name="connsiteX11" fmla="*/ 8770140 w 9144665"/>
                  <a:gd name="connsiteY11" fmla="*/ 2378698 h 3403137"/>
                  <a:gd name="connsiteX12" fmla="*/ 8836401 w 9144665"/>
                  <a:gd name="connsiteY12" fmla="*/ 3306350 h 3403137"/>
                  <a:gd name="connsiteX13" fmla="*/ 4688470 w 9144665"/>
                  <a:gd name="connsiteY13" fmla="*/ 3332854 h 3403137"/>
                  <a:gd name="connsiteX14" fmla="*/ 275496 w 9144665"/>
                  <a:gd name="connsiteY14" fmla="*/ 3213585 h 3403137"/>
                  <a:gd name="connsiteX15" fmla="*/ 474279 w 9144665"/>
                  <a:gd name="connsiteY15" fmla="*/ 1225759 h 3403137"/>
                  <a:gd name="connsiteX16" fmla="*/ 540540 w 9144665"/>
                  <a:gd name="connsiteY16" fmla="*/ 1000472 h 3403137"/>
                  <a:gd name="connsiteX0" fmla="*/ 540540 w 9144665"/>
                  <a:gd name="connsiteY0" fmla="*/ 823649 h 3226314"/>
                  <a:gd name="connsiteX1" fmla="*/ 1971775 w 9144665"/>
                  <a:gd name="connsiteY1" fmla="*/ 293562 h 3226314"/>
                  <a:gd name="connsiteX2" fmla="*/ 2276575 w 9144665"/>
                  <a:gd name="connsiteY2" fmla="*/ 823649 h 3226314"/>
                  <a:gd name="connsiteX3" fmla="*/ 3747566 w 9144665"/>
                  <a:gd name="connsiteY3" fmla="*/ 505596 h 3226314"/>
                  <a:gd name="connsiteX4" fmla="*/ 4105375 w 9144665"/>
                  <a:gd name="connsiteY4" fmla="*/ 1406745 h 3226314"/>
                  <a:gd name="connsiteX5" fmla="*/ 6729305 w 9144665"/>
                  <a:gd name="connsiteY5" fmla="*/ 2014 h 3226314"/>
                  <a:gd name="connsiteX6" fmla="*/ 5761896 w 9144665"/>
                  <a:gd name="connsiteY6" fmla="*/ 1777805 h 3226314"/>
                  <a:gd name="connsiteX7" fmla="*/ 7259392 w 9144665"/>
                  <a:gd name="connsiteY7" fmla="*/ 1446501 h 3226314"/>
                  <a:gd name="connsiteX8" fmla="*/ 7497931 w 9144665"/>
                  <a:gd name="connsiteY8" fmla="*/ 1711545 h 3226314"/>
                  <a:gd name="connsiteX9" fmla="*/ 8041270 w 9144665"/>
                  <a:gd name="connsiteY9" fmla="*/ 1738049 h 3226314"/>
                  <a:gd name="connsiteX10" fmla="*/ 8213548 w 9144665"/>
                  <a:gd name="connsiteY10" fmla="*/ 1936831 h 3226314"/>
                  <a:gd name="connsiteX11" fmla="*/ 8770140 w 9144665"/>
                  <a:gd name="connsiteY11" fmla="*/ 2201875 h 3226314"/>
                  <a:gd name="connsiteX12" fmla="*/ 8836401 w 9144665"/>
                  <a:gd name="connsiteY12" fmla="*/ 3129527 h 3226314"/>
                  <a:gd name="connsiteX13" fmla="*/ 4688470 w 9144665"/>
                  <a:gd name="connsiteY13" fmla="*/ 3156031 h 3226314"/>
                  <a:gd name="connsiteX14" fmla="*/ 275496 w 9144665"/>
                  <a:gd name="connsiteY14" fmla="*/ 3036762 h 3226314"/>
                  <a:gd name="connsiteX15" fmla="*/ 474279 w 9144665"/>
                  <a:gd name="connsiteY15" fmla="*/ 1048936 h 3226314"/>
                  <a:gd name="connsiteX16" fmla="*/ 540540 w 9144665"/>
                  <a:gd name="connsiteY16" fmla="*/ 823649 h 3226314"/>
                  <a:gd name="connsiteX0" fmla="*/ 540540 w 9144665"/>
                  <a:gd name="connsiteY0" fmla="*/ 532517 h 2935182"/>
                  <a:gd name="connsiteX1" fmla="*/ 1971775 w 9144665"/>
                  <a:gd name="connsiteY1" fmla="*/ 2430 h 2935182"/>
                  <a:gd name="connsiteX2" fmla="*/ 2276575 w 9144665"/>
                  <a:gd name="connsiteY2" fmla="*/ 532517 h 2935182"/>
                  <a:gd name="connsiteX3" fmla="*/ 3747566 w 9144665"/>
                  <a:gd name="connsiteY3" fmla="*/ 214464 h 2935182"/>
                  <a:gd name="connsiteX4" fmla="*/ 4105375 w 9144665"/>
                  <a:gd name="connsiteY4" fmla="*/ 1115613 h 2935182"/>
                  <a:gd name="connsiteX5" fmla="*/ 5735392 w 9144665"/>
                  <a:gd name="connsiteY5" fmla="*/ 2429 h 2935182"/>
                  <a:gd name="connsiteX6" fmla="*/ 5761896 w 9144665"/>
                  <a:gd name="connsiteY6" fmla="*/ 1486673 h 2935182"/>
                  <a:gd name="connsiteX7" fmla="*/ 7259392 w 9144665"/>
                  <a:gd name="connsiteY7" fmla="*/ 1155369 h 2935182"/>
                  <a:gd name="connsiteX8" fmla="*/ 7497931 w 9144665"/>
                  <a:gd name="connsiteY8" fmla="*/ 1420413 h 2935182"/>
                  <a:gd name="connsiteX9" fmla="*/ 8041270 w 9144665"/>
                  <a:gd name="connsiteY9" fmla="*/ 1446917 h 2935182"/>
                  <a:gd name="connsiteX10" fmla="*/ 8213548 w 9144665"/>
                  <a:gd name="connsiteY10" fmla="*/ 1645699 h 2935182"/>
                  <a:gd name="connsiteX11" fmla="*/ 8770140 w 9144665"/>
                  <a:gd name="connsiteY11" fmla="*/ 1910743 h 2935182"/>
                  <a:gd name="connsiteX12" fmla="*/ 8836401 w 9144665"/>
                  <a:gd name="connsiteY12" fmla="*/ 2838395 h 2935182"/>
                  <a:gd name="connsiteX13" fmla="*/ 4688470 w 9144665"/>
                  <a:gd name="connsiteY13" fmla="*/ 2864899 h 2935182"/>
                  <a:gd name="connsiteX14" fmla="*/ 275496 w 9144665"/>
                  <a:gd name="connsiteY14" fmla="*/ 2745630 h 2935182"/>
                  <a:gd name="connsiteX15" fmla="*/ 474279 w 9144665"/>
                  <a:gd name="connsiteY15" fmla="*/ 757804 h 2935182"/>
                  <a:gd name="connsiteX16" fmla="*/ 540540 w 9144665"/>
                  <a:gd name="connsiteY16" fmla="*/ 532517 h 2935182"/>
                  <a:gd name="connsiteX0" fmla="*/ 540540 w 9144665"/>
                  <a:gd name="connsiteY0" fmla="*/ 532517 h 2935182"/>
                  <a:gd name="connsiteX1" fmla="*/ 1971775 w 9144665"/>
                  <a:gd name="connsiteY1" fmla="*/ 2430 h 2935182"/>
                  <a:gd name="connsiteX2" fmla="*/ 2276575 w 9144665"/>
                  <a:gd name="connsiteY2" fmla="*/ 532517 h 2935182"/>
                  <a:gd name="connsiteX3" fmla="*/ 3747566 w 9144665"/>
                  <a:gd name="connsiteY3" fmla="*/ 214464 h 2935182"/>
                  <a:gd name="connsiteX4" fmla="*/ 4105375 w 9144665"/>
                  <a:gd name="connsiteY4" fmla="*/ 1115613 h 2935182"/>
                  <a:gd name="connsiteX5" fmla="*/ 5735392 w 9144665"/>
                  <a:gd name="connsiteY5" fmla="*/ 2429 h 2935182"/>
                  <a:gd name="connsiteX6" fmla="*/ 5761896 w 9144665"/>
                  <a:gd name="connsiteY6" fmla="*/ 1486673 h 2935182"/>
                  <a:gd name="connsiteX7" fmla="*/ 7405166 w 9144665"/>
                  <a:gd name="connsiteY7" fmla="*/ 651786 h 2935182"/>
                  <a:gd name="connsiteX8" fmla="*/ 7497931 w 9144665"/>
                  <a:gd name="connsiteY8" fmla="*/ 1420413 h 2935182"/>
                  <a:gd name="connsiteX9" fmla="*/ 8041270 w 9144665"/>
                  <a:gd name="connsiteY9" fmla="*/ 1446917 h 2935182"/>
                  <a:gd name="connsiteX10" fmla="*/ 8213548 w 9144665"/>
                  <a:gd name="connsiteY10" fmla="*/ 1645699 h 2935182"/>
                  <a:gd name="connsiteX11" fmla="*/ 8770140 w 9144665"/>
                  <a:gd name="connsiteY11" fmla="*/ 1910743 h 2935182"/>
                  <a:gd name="connsiteX12" fmla="*/ 8836401 w 9144665"/>
                  <a:gd name="connsiteY12" fmla="*/ 2838395 h 2935182"/>
                  <a:gd name="connsiteX13" fmla="*/ 4688470 w 9144665"/>
                  <a:gd name="connsiteY13" fmla="*/ 2864899 h 2935182"/>
                  <a:gd name="connsiteX14" fmla="*/ 275496 w 9144665"/>
                  <a:gd name="connsiteY14" fmla="*/ 2745630 h 2935182"/>
                  <a:gd name="connsiteX15" fmla="*/ 474279 w 9144665"/>
                  <a:gd name="connsiteY15" fmla="*/ 757804 h 2935182"/>
                  <a:gd name="connsiteX16" fmla="*/ 540540 w 9144665"/>
                  <a:gd name="connsiteY16" fmla="*/ 532517 h 2935182"/>
                  <a:gd name="connsiteX0" fmla="*/ 540540 w 9144665"/>
                  <a:gd name="connsiteY0" fmla="*/ 954768 h 3357433"/>
                  <a:gd name="connsiteX1" fmla="*/ 1971775 w 9144665"/>
                  <a:gd name="connsiteY1" fmla="*/ 424681 h 3357433"/>
                  <a:gd name="connsiteX2" fmla="*/ 2276575 w 9144665"/>
                  <a:gd name="connsiteY2" fmla="*/ 954768 h 3357433"/>
                  <a:gd name="connsiteX3" fmla="*/ 3747566 w 9144665"/>
                  <a:gd name="connsiteY3" fmla="*/ 636715 h 3357433"/>
                  <a:gd name="connsiteX4" fmla="*/ 4105375 w 9144665"/>
                  <a:gd name="connsiteY4" fmla="*/ 1537864 h 3357433"/>
                  <a:gd name="connsiteX5" fmla="*/ 5735392 w 9144665"/>
                  <a:gd name="connsiteY5" fmla="*/ 424680 h 3357433"/>
                  <a:gd name="connsiteX6" fmla="*/ 5761896 w 9144665"/>
                  <a:gd name="connsiteY6" fmla="*/ 1908924 h 3357433"/>
                  <a:gd name="connsiteX7" fmla="*/ 7405166 w 9144665"/>
                  <a:gd name="connsiteY7" fmla="*/ 1074037 h 3357433"/>
                  <a:gd name="connsiteX8" fmla="*/ 7497931 w 9144665"/>
                  <a:gd name="connsiteY8" fmla="*/ 1842664 h 3357433"/>
                  <a:gd name="connsiteX9" fmla="*/ 8399079 w 9144665"/>
                  <a:gd name="connsiteY9" fmla="*/ 612 h 3357433"/>
                  <a:gd name="connsiteX10" fmla="*/ 8213548 w 9144665"/>
                  <a:gd name="connsiteY10" fmla="*/ 2067950 h 3357433"/>
                  <a:gd name="connsiteX11" fmla="*/ 8770140 w 9144665"/>
                  <a:gd name="connsiteY11" fmla="*/ 2332994 h 3357433"/>
                  <a:gd name="connsiteX12" fmla="*/ 8836401 w 9144665"/>
                  <a:gd name="connsiteY12" fmla="*/ 3260646 h 3357433"/>
                  <a:gd name="connsiteX13" fmla="*/ 4688470 w 9144665"/>
                  <a:gd name="connsiteY13" fmla="*/ 3287150 h 3357433"/>
                  <a:gd name="connsiteX14" fmla="*/ 275496 w 9144665"/>
                  <a:gd name="connsiteY14" fmla="*/ 3167881 h 3357433"/>
                  <a:gd name="connsiteX15" fmla="*/ 474279 w 9144665"/>
                  <a:gd name="connsiteY15" fmla="*/ 1180055 h 3357433"/>
                  <a:gd name="connsiteX16" fmla="*/ 540540 w 9144665"/>
                  <a:gd name="connsiteY16" fmla="*/ 954768 h 3357433"/>
                  <a:gd name="connsiteX0" fmla="*/ 540540 w 9529362"/>
                  <a:gd name="connsiteY0" fmla="*/ 965976 h 3368641"/>
                  <a:gd name="connsiteX1" fmla="*/ 1971775 w 9529362"/>
                  <a:gd name="connsiteY1" fmla="*/ 435889 h 3368641"/>
                  <a:gd name="connsiteX2" fmla="*/ 2276575 w 9529362"/>
                  <a:gd name="connsiteY2" fmla="*/ 965976 h 3368641"/>
                  <a:gd name="connsiteX3" fmla="*/ 3747566 w 9529362"/>
                  <a:gd name="connsiteY3" fmla="*/ 647923 h 3368641"/>
                  <a:gd name="connsiteX4" fmla="*/ 4105375 w 9529362"/>
                  <a:gd name="connsiteY4" fmla="*/ 1549072 h 3368641"/>
                  <a:gd name="connsiteX5" fmla="*/ 5735392 w 9529362"/>
                  <a:gd name="connsiteY5" fmla="*/ 435888 h 3368641"/>
                  <a:gd name="connsiteX6" fmla="*/ 5761896 w 9529362"/>
                  <a:gd name="connsiteY6" fmla="*/ 1920132 h 3368641"/>
                  <a:gd name="connsiteX7" fmla="*/ 7405166 w 9529362"/>
                  <a:gd name="connsiteY7" fmla="*/ 1085245 h 3368641"/>
                  <a:gd name="connsiteX8" fmla="*/ 7497931 w 9529362"/>
                  <a:gd name="connsiteY8" fmla="*/ 1853872 h 3368641"/>
                  <a:gd name="connsiteX9" fmla="*/ 8399079 w 9529362"/>
                  <a:gd name="connsiteY9" fmla="*/ 11820 h 3368641"/>
                  <a:gd name="connsiteX10" fmla="*/ 9525514 w 9529362"/>
                  <a:gd name="connsiteY10" fmla="*/ 1125001 h 3368641"/>
                  <a:gd name="connsiteX11" fmla="*/ 8770140 w 9529362"/>
                  <a:gd name="connsiteY11" fmla="*/ 2344202 h 3368641"/>
                  <a:gd name="connsiteX12" fmla="*/ 8836401 w 9529362"/>
                  <a:gd name="connsiteY12" fmla="*/ 3271854 h 3368641"/>
                  <a:gd name="connsiteX13" fmla="*/ 4688470 w 9529362"/>
                  <a:gd name="connsiteY13" fmla="*/ 3298358 h 3368641"/>
                  <a:gd name="connsiteX14" fmla="*/ 275496 w 9529362"/>
                  <a:gd name="connsiteY14" fmla="*/ 3179089 h 3368641"/>
                  <a:gd name="connsiteX15" fmla="*/ 474279 w 9529362"/>
                  <a:gd name="connsiteY15" fmla="*/ 1191263 h 3368641"/>
                  <a:gd name="connsiteX16" fmla="*/ 540540 w 9529362"/>
                  <a:gd name="connsiteY16" fmla="*/ 965976 h 336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29362" h="3368641">
                    <a:moveTo>
                      <a:pt x="540540" y="965976"/>
                    </a:moveTo>
                    <a:cubicBezTo>
                      <a:pt x="790123" y="840080"/>
                      <a:pt x="1682436" y="435889"/>
                      <a:pt x="1971775" y="435889"/>
                    </a:cubicBezTo>
                    <a:cubicBezTo>
                      <a:pt x="2261114" y="435889"/>
                      <a:pt x="1980610" y="930637"/>
                      <a:pt x="2276575" y="965976"/>
                    </a:cubicBezTo>
                    <a:cubicBezTo>
                      <a:pt x="2572540" y="1001315"/>
                      <a:pt x="3442766" y="550740"/>
                      <a:pt x="3747566" y="647923"/>
                    </a:cubicBezTo>
                    <a:cubicBezTo>
                      <a:pt x="4052366" y="745106"/>
                      <a:pt x="3774071" y="1584411"/>
                      <a:pt x="4105375" y="1549072"/>
                    </a:cubicBezTo>
                    <a:cubicBezTo>
                      <a:pt x="4436679" y="1513733"/>
                      <a:pt x="5459305" y="374045"/>
                      <a:pt x="5735392" y="435888"/>
                    </a:cubicBezTo>
                    <a:cubicBezTo>
                      <a:pt x="6011479" y="497731"/>
                      <a:pt x="5483600" y="1811906"/>
                      <a:pt x="5761896" y="1920132"/>
                    </a:cubicBezTo>
                    <a:cubicBezTo>
                      <a:pt x="6040192" y="2028358"/>
                      <a:pt x="7115827" y="1096288"/>
                      <a:pt x="7405166" y="1085245"/>
                    </a:cubicBezTo>
                    <a:cubicBezTo>
                      <a:pt x="7694505" y="1074202"/>
                      <a:pt x="7332279" y="2032776"/>
                      <a:pt x="7497931" y="1853872"/>
                    </a:cubicBezTo>
                    <a:cubicBezTo>
                      <a:pt x="7663583" y="1674968"/>
                      <a:pt x="8061149" y="133298"/>
                      <a:pt x="8399079" y="11820"/>
                    </a:cubicBezTo>
                    <a:cubicBezTo>
                      <a:pt x="8737009" y="-109658"/>
                      <a:pt x="9463671" y="736271"/>
                      <a:pt x="9525514" y="1125001"/>
                    </a:cubicBezTo>
                    <a:cubicBezTo>
                      <a:pt x="9587357" y="1513731"/>
                      <a:pt x="8884992" y="1986393"/>
                      <a:pt x="8770140" y="2344202"/>
                    </a:cubicBezTo>
                    <a:cubicBezTo>
                      <a:pt x="8655288" y="2702011"/>
                      <a:pt x="9516679" y="3112828"/>
                      <a:pt x="8836401" y="3271854"/>
                    </a:cubicBezTo>
                    <a:cubicBezTo>
                      <a:pt x="8156123" y="3430880"/>
                      <a:pt x="6115287" y="3313819"/>
                      <a:pt x="4688470" y="3298358"/>
                    </a:cubicBezTo>
                    <a:cubicBezTo>
                      <a:pt x="3261653" y="3282897"/>
                      <a:pt x="977861" y="3530271"/>
                      <a:pt x="275496" y="3179089"/>
                    </a:cubicBezTo>
                    <a:cubicBezTo>
                      <a:pt x="-426869" y="2827907"/>
                      <a:pt x="430105" y="1566741"/>
                      <a:pt x="474279" y="1191263"/>
                    </a:cubicBezTo>
                    <a:cubicBezTo>
                      <a:pt x="518453" y="815785"/>
                      <a:pt x="290957" y="1091872"/>
                      <a:pt x="540540" y="965976"/>
                    </a:cubicBezTo>
                    <a:close/>
                  </a:path>
                </a:pathLst>
              </a:custGeom>
              <a:solidFill>
                <a:srgbClr val="3237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56339-64A8-48AE-9FAF-2DF5731F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175" y="618782"/>
              <a:ext cx="2879792" cy="2879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256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D0685B-1C97-4D53-A318-C581A335C626}"/>
              </a:ext>
            </a:extLst>
          </p:cNvPr>
          <p:cNvGrpSpPr/>
          <p:nvPr/>
        </p:nvGrpSpPr>
        <p:grpSpPr>
          <a:xfrm>
            <a:off x="1500295" y="813592"/>
            <a:ext cx="9144665" cy="5617734"/>
            <a:chOff x="1500295" y="813592"/>
            <a:chExt cx="9144665" cy="56177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922641" y="2354004"/>
                <a:ext cx="60694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8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Dedicated Web Hosting Review</a:t>
                </a:r>
                <a:endParaRPr lang="en-IN" sz="4800" b="1" dirty="0">
                  <a:solidFill>
                    <a:srgbClr val="4C4C4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shade val="30000"/>
                      <a:satMod val="115000"/>
                    </a:schemeClr>
                  </a:gs>
                  <a:gs pos="50000">
                    <a:schemeClr val="accent6">
                      <a:shade val="67500"/>
                      <a:satMod val="115000"/>
                    </a:schemeClr>
                  </a:gs>
                  <a:gs pos="100000">
                    <a:schemeClr val="accent6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118672-A2B9-40EF-A666-1A3B9D39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813592"/>
              <a:ext cx="8083826" cy="1842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31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D0685B-1C97-4D53-A318-C581A335C626}"/>
              </a:ext>
            </a:extLst>
          </p:cNvPr>
          <p:cNvGrpSpPr/>
          <p:nvPr/>
        </p:nvGrpSpPr>
        <p:grpSpPr>
          <a:xfrm>
            <a:off x="1500295" y="813592"/>
            <a:ext cx="9144665" cy="5617734"/>
            <a:chOff x="1500295" y="813592"/>
            <a:chExt cx="9144665" cy="56177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922641" y="2354004"/>
                <a:ext cx="60694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8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Dedicated Web Hosting Review</a:t>
                </a:r>
                <a:endParaRPr lang="en-IN" sz="4800" b="1" dirty="0">
                  <a:solidFill>
                    <a:srgbClr val="4C4C4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5722">
                      <a:shade val="30000"/>
                      <a:satMod val="115000"/>
                    </a:srgbClr>
                  </a:gs>
                  <a:gs pos="50000">
                    <a:srgbClr val="7C5722">
                      <a:shade val="67500"/>
                      <a:satMod val="115000"/>
                    </a:srgbClr>
                  </a:gs>
                  <a:gs pos="100000">
                    <a:srgbClr val="7C5722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118672-A2B9-40EF-A666-1A3B9D39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813592"/>
              <a:ext cx="8083826" cy="1842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15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02E189-8D3D-4307-A2DC-C79364BAE2B4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922641" y="2354004"/>
                <a:ext cx="60694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8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Shared Web Hosting Review</a:t>
                </a:r>
                <a:endParaRPr lang="en-IN" sz="4800" b="1" dirty="0">
                  <a:solidFill>
                    <a:srgbClr val="4C4C4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3C5289-A74A-46FE-A80D-327757FF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924" y="1035206"/>
              <a:ext cx="7384152" cy="1253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83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FF1876-3735-475E-A610-42C04DFE2A84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922641" y="2644170"/>
                <a:ext cx="60694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8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Windows Shared Hosting Review</a:t>
                </a:r>
                <a:endParaRPr lang="en-IN" sz="4800" b="1" dirty="0">
                  <a:solidFill>
                    <a:srgbClr val="4C4C4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shade val="30000"/>
                      <a:satMod val="115000"/>
                    </a:schemeClr>
                  </a:gs>
                  <a:gs pos="50000">
                    <a:schemeClr val="accent6">
                      <a:shade val="67500"/>
                      <a:satMod val="115000"/>
                    </a:schemeClr>
                  </a:gs>
                  <a:gs pos="100000">
                    <a:schemeClr val="accent6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D2BA5-016D-421C-9674-ED5FFCAD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862" y="1028580"/>
              <a:ext cx="8083826" cy="1842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53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D795F25D-A52F-47C9-AB18-99B0301C02D0}"/>
              </a:ext>
            </a:extLst>
          </p:cNvPr>
          <p:cNvSpPr/>
          <p:nvPr/>
        </p:nvSpPr>
        <p:spPr>
          <a:xfrm>
            <a:off x="7287645" y="5411974"/>
            <a:ext cx="544026" cy="54578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242499-8D5B-4B58-9C88-AF7A3809A91C}"/>
              </a:ext>
            </a:extLst>
          </p:cNvPr>
          <p:cNvSpPr/>
          <p:nvPr/>
        </p:nvSpPr>
        <p:spPr>
          <a:xfrm>
            <a:off x="5946772" y="2065263"/>
            <a:ext cx="2038199" cy="2038199"/>
          </a:xfrm>
          <a:prstGeom prst="cube">
            <a:avLst>
              <a:gd name="adj" fmla="val 7155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0E68B34-779A-43B0-AAB2-B7C6DCE40CE1}"/>
              </a:ext>
            </a:extLst>
          </p:cNvPr>
          <p:cNvSpPr/>
          <p:nvPr/>
        </p:nvSpPr>
        <p:spPr>
          <a:xfrm>
            <a:off x="7646016" y="4645400"/>
            <a:ext cx="2038199" cy="1257300"/>
          </a:xfrm>
          <a:prstGeom prst="cube">
            <a:avLst>
              <a:gd name="adj" fmla="val 47306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14BBC00-1864-4840-B58A-83F5F7D89B45}"/>
              </a:ext>
            </a:extLst>
          </p:cNvPr>
          <p:cNvSpPr/>
          <p:nvPr/>
        </p:nvSpPr>
        <p:spPr>
          <a:xfrm>
            <a:off x="7339874" y="2003931"/>
            <a:ext cx="2650489" cy="3270119"/>
          </a:xfrm>
          <a:prstGeom prst="cub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43FBB4-DE27-480E-B2A4-97C7519E7AF1}"/>
              </a:ext>
            </a:extLst>
          </p:cNvPr>
          <p:cNvSpPr/>
          <p:nvPr/>
        </p:nvSpPr>
        <p:spPr>
          <a:xfrm>
            <a:off x="3124360" y="682169"/>
            <a:ext cx="1285461" cy="120594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58A36-E287-4D05-8452-C3E649091855}"/>
              </a:ext>
            </a:extLst>
          </p:cNvPr>
          <p:cNvSpPr/>
          <p:nvPr/>
        </p:nvSpPr>
        <p:spPr>
          <a:xfrm>
            <a:off x="2368986" y="2391699"/>
            <a:ext cx="2796208" cy="2882351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2FE6A2-5EF4-4BDC-B07C-EDD64FBF07F7}"/>
              </a:ext>
            </a:extLst>
          </p:cNvPr>
          <p:cNvSpPr/>
          <p:nvPr/>
        </p:nvSpPr>
        <p:spPr>
          <a:xfrm>
            <a:off x="3309890" y="1888117"/>
            <a:ext cx="914400" cy="503582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15B3B-ADC9-4131-BA51-BA4BFFBCA30E}"/>
              </a:ext>
            </a:extLst>
          </p:cNvPr>
          <p:cNvSpPr/>
          <p:nvPr/>
        </p:nvSpPr>
        <p:spPr>
          <a:xfrm>
            <a:off x="2647280" y="5274050"/>
            <a:ext cx="2239619" cy="821635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D5A43-3724-4384-B34B-6653D6EAB003}"/>
              </a:ext>
            </a:extLst>
          </p:cNvPr>
          <p:cNvSpPr/>
          <p:nvPr/>
        </p:nvSpPr>
        <p:spPr>
          <a:xfrm>
            <a:off x="1732880" y="2391699"/>
            <a:ext cx="636106" cy="63610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7C310B-9992-411F-AFBD-C310B5437B4E}"/>
              </a:ext>
            </a:extLst>
          </p:cNvPr>
          <p:cNvSpPr/>
          <p:nvPr/>
        </p:nvSpPr>
        <p:spPr>
          <a:xfrm>
            <a:off x="5165194" y="2391699"/>
            <a:ext cx="636106" cy="63610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2021161-67AB-49E0-BE7B-7DC20F115C88}"/>
              </a:ext>
            </a:extLst>
          </p:cNvPr>
          <p:cNvSpPr/>
          <p:nvPr/>
        </p:nvSpPr>
        <p:spPr>
          <a:xfrm>
            <a:off x="8121452" y="1489241"/>
            <a:ext cx="1187825" cy="1011790"/>
          </a:xfrm>
          <a:prstGeom prst="cube">
            <a:avLst>
              <a:gd name="adj" fmla="val 32522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6A28BD5-EE0E-48B8-A894-74E6954EF922}"/>
              </a:ext>
            </a:extLst>
          </p:cNvPr>
          <p:cNvSpPr/>
          <p:nvPr/>
        </p:nvSpPr>
        <p:spPr>
          <a:xfrm>
            <a:off x="7904495" y="603341"/>
            <a:ext cx="1724107" cy="1543879"/>
          </a:xfrm>
          <a:prstGeom prst="cube">
            <a:avLst>
              <a:gd name="adj" fmla="val 25661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C82E87-1C21-4027-91BA-A9A5A7F81D9F}"/>
              </a:ext>
            </a:extLst>
          </p:cNvPr>
          <p:cNvSpPr/>
          <p:nvPr/>
        </p:nvSpPr>
        <p:spPr>
          <a:xfrm>
            <a:off x="8464143" y="2008705"/>
            <a:ext cx="2038199" cy="2038199"/>
          </a:xfrm>
          <a:prstGeom prst="cube">
            <a:avLst>
              <a:gd name="adj" fmla="val 7155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D1330995-EF5F-435C-A74C-16E826E4E99F}"/>
              </a:ext>
            </a:extLst>
          </p:cNvPr>
          <p:cNvSpPr/>
          <p:nvPr/>
        </p:nvSpPr>
        <p:spPr>
          <a:xfrm>
            <a:off x="9211229" y="5411974"/>
            <a:ext cx="544026" cy="54578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5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FF1876-3735-475E-A610-42C04DFE2A84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B112A-83C6-429A-B61C-8BEB90A1487E}"/>
                </a:ext>
              </a:extLst>
            </p:cNvPr>
            <p:cNvGrpSpPr/>
            <p:nvPr/>
          </p:nvGrpSpPr>
          <p:grpSpPr>
            <a:xfrm>
              <a:off x="1500295" y="844826"/>
              <a:ext cx="9144665" cy="5586500"/>
              <a:chOff x="1500295" y="844826"/>
              <a:chExt cx="9144665" cy="55865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516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922641" y="2490281"/>
                <a:ext cx="6069497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2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Cloud</a:t>
                </a:r>
              </a:p>
              <a:p>
                <a:pPr algn="r"/>
                <a:r>
                  <a:rPr lang="en-US" sz="4000" b="1" dirty="0">
                    <a:solidFill>
                      <a:srgbClr val="4C4C4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Hosting Review</a:t>
                </a:r>
                <a:endParaRPr lang="en-IN" sz="4000" b="1" dirty="0">
                  <a:solidFill>
                    <a:srgbClr val="4C4C4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6ACFA8-FB4F-4AED-BE39-5DA0FC1469B5}"/>
                  </a:ext>
                </a:extLst>
              </p:cNvPr>
              <p:cNvSpPr/>
              <p:nvPr/>
            </p:nvSpPr>
            <p:spPr>
              <a:xfrm>
                <a:off x="1500295" y="3498574"/>
                <a:ext cx="9144665" cy="2932752"/>
              </a:xfrm>
              <a:custGeom>
                <a:avLst/>
                <a:gdLst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4078870 w 9144665"/>
                  <a:gd name="connsiteY3" fmla="*/ 874643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  <a:gd name="connsiteX0" fmla="*/ 540540 w 9144665"/>
                  <a:gd name="connsiteY0" fmla="*/ 530087 h 2932752"/>
                  <a:gd name="connsiteX1" fmla="*/ 1971775 w 9144665"/>
                  <a:gd name="connsiteY1" fmla="*/ 0 h 2932752"/>
                  <a:gd name="connsiteX2" fmla="*/ 2276575 w 9144665"/>
                  <a:gd name="connsiteY2" fmla="*/ 530087 h 2932752"/>
                  <a:gd name="connsiteX3" fmla="*/ 3363253 w 9144665"/>
                  <a:gd name="connsiteY3" fmla="*/ 649356 h 2932752"/>
                  <a:gd name="connsiteX4" fmla="*/ 4105375 w 9144665"/>
                  <a:gd name="connsiteY4" fmla="*/ 1113183 h 2932752"/>
                  <a:gd name="connsiteX5" fmla="*/ 5377583 w 9144665"/>
                  <a:gd name="connsiteY5" fmla="*/ 1020417 h 2932752"/>
                  <a:gd name="connsiteX6" fmla="*/ 5761896 w 9144665"/>
                  <a:gd name="connsiteY6" fmla="*/ 1484243 h 2932752"/>
                  <a:gd name="connsiteX7" fmla="*/ 7259392 w 9144665"/>
                  <a:gd name="connsiteY7" fmla="*/ 1152939 h 2932752"/>
                  <a:gd name="connsiteX8" fmla="*/ 7497931 w 9144665"/>
                  <a:gd name="connsiteY8" fmla="*/ 1417983 h 2932752"/>
                  <a:gd name="connsiteX9" fmla="*/ 8041270 w 9144665"/>
                  <a:gd name="connsiteY9" fmla="*/ 1444487 h 2932752"/>
                  <a:gd name="connsiteX10" fmla="*/ 8213548 w 9144665"/>
                  <a:gd name="connsiteY10" fmla="*/ 1643269 h 2932752"/>
                  <a:gd name="connsiteX11" fmla="*/ 8770140 w 9144665"/>
                  <a:gd name="connsiteY11" fmla="*/ 1908313 h 2932752"/>
                  <a:gd name="connsiteX12" fmla="*/ 8836401 w 9144665"/>
                  <a:gd name="connsiteY12" fmla="*/ 2835965 h 2932752"/>
                  <a:gd name="connsiteX13" fmla="*/ 4688470 w 9144665"/>
                  <a:gd name="connsiteY13" fmla="*/ 2862469 h 2932752"/>
                  <a:gd name="connsiteX14" fmla="*/ 275496 w 9144665"/>
                  <a:gd name="connsiteY14" fmla="*/ 2743200 h 2932752"/>
                  <a:gd name="connsiteX15" fmla="*/ 474279 w 9144665"/>
                  <a:gd name="connsiteY15" fmla="*/ 755374 h 2932752"/>
                  <a:gd name="connsiteX16" fmla="*/ 540540 w 9144665"/>
                  <a:gd name="connsiteY16" fmla="*/ 530087 h 29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4665" h="2932752">
                    <a:moveTo>
                      <a:pt x="540540" y="530087"/>
                    </a:moveTo>
                    <a:cubicBezTo>
                      <a:pt x="790123" y="404191"/>
                      <a:pt x="1682436" y="0"/>
                      <a:pt x="1971775" y="0"/>
                    </a:cubicBezTo>
                    <a:cubicBezTo>
                      <a:pt x="2261114" y="0"/>
                      <a:pt x="2044662" y="421861"/>
                      <a:pt x="2276575" y="530087"/>
                    </a:cubicBezTo>
                    <a:cubicBezTo>
                      <a:pt x="2508488" y="638313"/>
                      <a:pt x="3058453" y="552173"/>
                      <a:pt x="3363253" y="649356"/>
                    </a:cubicBezTo>
                    <a:cubicBezTo>
                      <a:pt x="3668053" y="746539"/>
                      <a:pt x="3769653" y="1051340"/>
                      <a:pt x="4105375" y="1113183"/>
                    </a:cubicBezTo>
                    <a:cubicBezTo>
                      <a:pt x="4441097" y="1175027"/>
                      <a:pt x="5101496" y="958574"/>
                      <a:pt x="5377583" y="1020417"/>
                    </a:cubicBezTo>
                    <a:cubicBezTo>
                      <a:pt x="5653670" y="1082260"/>
                      <a:pt x="5448261" y="1462156"/>
                      <a:pt x="5761896" y="1484243"/>
                    </a:cubicBezTo>
                    <a:cubicBezTo>
                      <a:pt x="6075531" y="1506330"/>
                      <a:pt x="6970053" y="1163982"/>
                      <a:pt x="7259392" y="1152939"/>
                    </a:cubicBezTo>
                    <a:cubicBezTo>
                      <a:pt x="7548731" y="1141896"/>
                      <a:pt x="7367618" y="1369392"/>
                      <a:pt x="7497931" y="1417983"/>
                    </a:cubicBezTo>
                    <a:cubicBezTo>
                      <a:pt x="7628244" y="1466574"/>
                      <a:pt x="7922001" y="1406939"/>
                      <a:pt x="8041270" y="1444487"/>
                    </a:cubicBezTo>
                    <a:cubicBezTo>
                      <a:pt x="8160539" y="1482035"/>
                      <a:pt x="8092070" y="1565965"/>
                      <a:pt x="8213548" y="1643269"/>
                    </a:cubicBezTo>
                    <a:cubicBezTo>
                      <a:pt x="8335026" y="1720573"/>
                      <a:pt x="8666331" y="1709530"/>
                      <a:pt x="8770140" y="1908313"/>
                    </a:cubicBezTo>
                    <a:cubicBezTo>
                      <a:pt x="8873949" y="2107096"/>
                      <a:pt x="9516679" y="2676939"/>
                      <a:pt x="8836401" y="2835965"/>
                    </a:cubicBezTo>
                    <a:cubicBezTo>
                      <a:pt x="8156123" y="2994991"/>
                      <a:pt x="6115287" y="2877930"/>
                      <a:pt x="4688470" y="2862469"/>
                    </a:cubicBezTo>
                    <a:cubicBezTo>
                      <a:pt x="3261653" y="2847008"/>
                      <a:pt x="977861" y="3094382"/>
                      <a:pt x="275496" y="2743200"/>
                    </a:cubicBezTo>
                    <a:cubicBezTo>
                      <a:pt x="-426869" y="2392018"/>
                      <a:pt x="430105" y="1130852"/>
                      <a:pt x="474279" y="755374"/>
                    </a:cubicBezTo>
                    <a:cubicBezTo>
                      <a:pt x="518453" y="379896"/>
                      <a:pt x="290957" y="655983"/>
                      <a:pt x="540540" y="5300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shade val="30000"/>
                      <a:satMod val="115000"/>
                    </a:schemeClr>
                  </a:gs>
                  <a:gs pos="50000">
                    <a:schemeClr val="accent6">
                      <a:shade val="67500"/>
                      <a:satMod val="115000"/>
                    </a:schemeClr>
                  </a:gs>
                  <a:gs pos="100000">
                    <a:schemeClr val="accent6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CC554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D2BA5-016D-421C-9674-ED5FFCAD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862" y="1028580"/>
              <a:ext cx="8083826" cy="1842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18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D8DED7B-8268-4C28-B591-E7C72D80468F}"/>
              </a:ext>
            </a:extLst>
          </p:cNvPr>
          <p:cNvGrpSpPr/>
          <p:nvPr/>
        </p:nvGrpSpPr>
        <p:grpSpPr>
          <a:xfrm>
            <a:off x="2054087" y="844826"/>
            <a:ext cx="8966152" cy="4977968"/>
            <a:chOff x="2054087" y="844826"/>
            <a:chExt cx="8966152" cy="49779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DE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EBC58E-E2AD-46FD-B7BA-099354287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7" t="17370"/>
            <a:stretch/>
          </p:blipFill>
          <p:spPr>
            <a:xfrm>
              <a:off x="2054087" y="1277178"/>
              <a:ext cx="4415088" cy="41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4261631" y="1970149"/>
              <a:ext cx="6758608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787C7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Plagiarism </a:t>
              </a:r>
              <a:r>
                <a:rPr lang="en-US" sz="4800" b="1" dirty="0">
                  <a:solidFill>
                    <a:srgbClr val="787C7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Checker Tools</a:t>
              </a:r>
              <a:endParaRPr lang="en-IN" sz="3600" b="1" dirty="0">
                <a:solidFill>
                  <a:srgbClr val="787C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495631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6827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DEE9C9-C6DC-4E6A-A261-2A95DEB08C88}"/>
              </a:ext>
            </a:extLst>
          </p:cNvPr>
          <p:cNvGrpSpPr/>
          <p:nvPr/>
        </p:nvGrpSpPr>
        <p:grpSpPr>
          <a:xfrm>
            <a:off x="1467368" y="844826"/>
            <a:ext cx="9245949" cy="5801974"/>
            <a:chOff x="1467368" y="844826"/>
            <a:chExt cx="9245949" cy="58019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3273717" y="2779812"/>
              <a:ext cx="56445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FFFFFF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Review</a:t>
              </a:r>
              <a:endParaRPr lang="en-IN" sz="3600" b="1" dirty="0">
                <a:solidFill>
                  <a:srgbClr val="FFFFFF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CBD9AB-685C-46B5-8A10-D71B94CA7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66" b="21762"/>
            <a:stretch/>
          </p:blipFill>
          <p:spPr>
            <a:xfrm>
              <a:off x="2285804" y="844826"/>
              <a:ext cx="7620392" cy="1846659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7225FF6-D167-4598-99E1-FB5E668F4026}"/>
                </a:ext>
              </a:extLst>
            </p:cNvPr>
            <p:cNvSpPr/>
            <p:nvPr/>
          </p:nvSpPr>
          <p:spPr>
            <a:xfrm>
              <a:off x="1467368" y="4106881"/>
              <a:ext cx="9245949" cy="2539919"/>
            </a:xfrm>
            <a:custGeom>
              <a:avLst/>
              <a:gdLst>
                <a:gd name="connsiteX0" fmla="*/ 82175 w 9257258"/>
                <a:gd name="connsiteY0" fmla="*/ 1541750 h 2539919"/>
                <a:gd name="connsiteX1" fmla="*/ 811045 w 9257258"/>
                <a:gd name="connsiteY1" fmla="*/ 653855 h 2539919"/>
                <a:gd name="connsiteX2" fmla="*/ 1420645 w 9257258"/>
                <a:gd name="connsiteY2" fmla="*/ 1038168 h 2539919"/>
                <a:gd name="connsiteX3" fmla="*/ 1831462 w 9257258"/>
                <a:gd name="connsiteY3" fmla="*/ 269542 h 2539919"/>
                <a:gd name="connsiteX4" fmla="*/ 2772367 w 9257258"/>
                <a:gd name="connsiteY4" fmla="*/ 706864 h 2539919"/>
                <a:gd name="connsiteX5" fmla="*/ 4018071 w 9257258"/>
                <a:gd name="connsiteY5" fmla="*/ 4498 h 2539919"/>
                <a:gd name="connsiteX6" fmla="*/ 4587914 w 9257258"/>
                <a:gd name="connsiteY6" fmla="*/ 388811 h 2539919"/>
                <a:gd name="connsiteX7" fmla="*/ 5475810 w 9257258"/>
                <a:gd name="connsiteY7" fmla="*/ 31003 h 2539919"/>
                <a:gd name="connsiteX8" fmla="*/ 5899880 w 9257258"/>
                <a:gd name="connsiteY8" fmla="*/ 547837 h 2539919"/>
                <a:gd name="connsiteX9" fmla="*/ 6602245 w 9257258"/>
                <a:gd name="connsiteY9" fmla="*/ 547837 h 2539919"/>
                <a:gd name="connsiteX10" fmla="*/ 7052819 w 9257258"/>
                <a:gd name="connsiteY10" fmla="*/ 918898 h 2539919"/>
                <a:gd name="connsiteX11" fmla="*/ 7569654 w 9257258"/>
                <a:gd name="connsiteY11" fmla="*/ 905646 h 2539919"/>
                <a:gd name="connsiteX12" fmla="*/ 8046732 w 9257258"/>
                <a:gd name="connsiteY12" fmla="*/ 1263455 h 2539919"/>
                <a:gd name="connsiteX13" fmla="*/ 8258767 w 9257258"/>
                <a:gd name="connsiteY13" fmla="*/ 1263455 h 2539919"/>
                <a:gd name="connsiteX14" fmla="*/ 9027393 w 9257258"/>
                <a:gd name="connsiteY14" fmla="*/ 1475490 h 2539919"/>
                <a:gd name="connsiteX15" fmla="*/ 8576819 w 9257258"/>
                <a:gd name="connsiteY15" fmla="*/ 2416394 h 2539919"/>
                <a:gd name="connsiteX16" fmla="*/ 2109758 w 9257258"/>
                <a:gd name="connsiteY16" fmla="*/ 2509159 h 2539919"/>
                <a:gd name="connsiteX17" fmla="*/ 161688 w 9257258"/>
                <a:gd name="connsiteY17" fmla="*/ 2230864 h 2539919"/>
                <a:gd name="connsiteX18" fmla="*/ 121932 w 9257258"/>
                <a:gd name="connsiteY18" fmla="*/ 1409229 h 2539919"/>
                <a:gd name="connsiteX19" fmla="*/ 241201 w 9257258"/>
                <a:gd name="connsiteY19" fmla="*/ 1435733 h 2539919"/>
                <a:gd name="connsiteX20" fmla="*/ 135184 w 9257258"/>
                <a:gd name="connsiteY20" fmla="*/ 1515246 h 2539919"/>
                <a:gd name="connsiteX0" fmla="*/ 82175 w 9257258"/>
                <a:gd name="connsiteY0" fmla="*/ 1541750 h 2539919"/>
                <a:gd name="connsiteX1" fmla="*/ 811045 w 9257258"/>
                <a:gd name="connsiteY1" fmla="*/ 653855 h 2539919"/>
                <a:gd name="connsiteX2" fmla="*/ 1420645 w 9257258"/>
                <a:gd name="connsiteY2" fmla="*/ 1038168 h 2539919"/>
                <a:gd name="connsiteX3" fmla="*/ 1831462 w 9257258"/>
                <a:gd name="connsiteY3" fmla="*/ 269542 h 2539919"/>
                <a:gd name="connsiteX4" fmla="*/ 2772367 w 9257258"/>
                <a:gd name="connsiteY4" fmla="*/ 706864 h 2539919"/>
                <a:gd name="connsiteX5" fmla="*/ 4018071 w 9257258"/>
                <a:gd name="connsiteY5" fmla="*/ 4498 h 2539919"/>
                <a:gd name="connsiteX6" fmla="*/ 4587914 w 9257258"/>
                <a:gd name="connsiteY6" fmla="*/ 388811 h 2539919"/>
                <a:gd name="connsiteX7" fmla="*/ 5475810 w 9257258"/>
                <a:gd name="connsiteY7" fmla="*/ 31003 h 2539919"/>
                <a:gd name="connsiteX8" fmla="*/ 5899880 w 9257258"/>
                <a:gd name="connsiteY8" fmla="*/ 547837 h 2539919"/>
                <a:gd name="connsiteX9" fmla="*/ 6602245 w 9257258"/>
                <a:gd name="connsiteY9" fmla="*/ 547837 h 2539919"/>
                <a:gd name="connsiteX10" fmla="*/ 7052819 w 9257258"/>
                <a:gd name="connsiteY10" fmla="*/ 918898 h 2539919"/>
                <a:gd name="connsiteX11" fmla="*/ 7569654 w 9257258"/>
                <a:gd name="connsiteY11" fmla="*/ 905646 h 2539919"/>
                <a:gd name="connsiteX12" fmla="*/ 8046732 w 9257258"/>
                <a:gd name="connsiteY12" fmla="*/ 1077925 h 2539919"/>
                <a:gd name="connsiteX13" fmla="*/ 8258767 w 9257258"/>
                <a:gd name="connsiteY13" fmla="*/ 1263455 h 2539919"/>
                <a:gd name="connsiteX14" fmla="*/ 9027393 w 9257258"/>
                <a:gd name="connsiteY14" fmla="*/ 1475490 h 2539919"/>
                <a:gd name="connsiteX15" fmla="*/ 8576819 w 9257258"/>
                <a:gd name="connsiteY15" fmla="*/ 2416394 h 2539919"/>
                <a:gd name="connsiteX16" fmla="*/ 2109758 w 9257258"/>
                <a:gd name="connsiteY16" fmla="*/ 2509159 h 2539919"/>
                <a:gd name="connsiteX17" fmla="*/ 161688 w 9257258"/>
                <a:gd name="connsiteY17" fmla="*/ 2230864 h 2539919"/>
                <a:gd name="connsiteX18" fmla="*/ 121932 w 9257258"/>
                <a:gd name="connsiteY18" fmla="*/ 1409229 h 2539919"/>
                <a:gd name="connsiteX19" fmla="*/ 241201 w 9257258"/>
                <a:gd name="connsiteY19" fmla="*/ 1435733 h 2539919"/>
                <a:gd name="connsiteX20" fmla="*/ 135184 w 9257258"/>
                <a:gd name="connsiteY20" fmla="*/ 1515246 h 2539919"/>
                <a:gd name="connsiteX0" fmla="*/ 82175 w 9245949"/>
                <a:gd name="connsiteY0" fmla="*/ 1541750 h 2539919"/>
                <a:gd name="connsiteX1" fmla="*/ 811045 w 9245949"/>
                <a:gd name="connsiteY1" fmla="*/ 653855 h 2539919"/>
                <a:gd name="connsiteX2" fmla="*/ 1420645 w 9245949"/>
                <a:gd name="connsiteY2" fmla="*/ 1038168 h 2539919"/>
                <a:gd name="connsiteX3" fmla="*/ 1831462 w 9245949"/>
                <a:gd name="connsiteY3" fmla="*/ 269542 h 2539919"/>
                <a:gd name="connsiteX4" fmla="*/ 2772367 w 9245949"/>
                <a:gd name="connsiteY4" fmla="*/ 706864 h 2539919"/>
                <a:gd name="connsiteX5" fmla="*/ 4018071 w 9245949"/>
                <a:gd name="connsiteY5" fmla="*/ 4498 h 2539919"/>
                <a:gd name="connsiteX6" fmla="*/ 4587914 w 9245949"/>
                <a:gd name="connsiteY6" fmla="*/ 388811 h 2539919"/>
                <a:gd name="connsiteX7" fmla="*/ 5475810 w 9245949"/>
                <a:gd name="connsiteY7" fmla="*/ 31003 h 2539919"/>
                <a:gd name="connsiteX8" fmla="*/ 5899880 w 9245949"/>
                <a:gd name="connsiteY8" fmla="*/ 547837 h 2539919"/>
                <a:gd name="connsiteX9" fmla="*/ 6602245 w 9245949"/>
                <a:gd name="connsiteY9" fmla="*/ 547837 h 2539919"/>
                <a:gd name="connsiteX10" fmla="*/ 7052819 w 9245949"/>
                <a:gd name="connsiteY10" fmla="*/ 918898 h 2539919"/>
                <a:gd name="connsiteX11" fmla="*/ 7569654 w 9245949"/>
                <a:gd name="connsiteY11" fmla="*/ 905646 h 2539919"/>
                <a:gd name="connsiteX12" fmla="*/ 8046732 w 9245949"/>
                <a:gd name="connsiteY12" fmla="*/ 1077925 h 2539919"/>
                <a:gd name="connsiteX13" fmla="*/ 8457550 w 9245949"/>
                <a:gd name="connsiteY13" fmla="*/ 1051420 h 2539919"/>
                <a:gd name="connsiteX14" fmla="*/ 9027393 w 9245949"/>
                <a:gd name="connsiteY14" fmla="*/ 1475490 h 2539919"/>
                <a:gd name="connsiteX15" fmla="*/ 8576819 w 9245949"/>
                <a:gd name="connsiteY15" fmla="*/ 2416394 h 2539919"/>
                <a:gd name="connsiteX16" fmla="*/ 2109758 w 9245949"/>
                <a:gd name="connsiteY16" fmla="*/ 2509159 h 2539919"/>
                <a:gd name="connsiteX17" fmla="*/ 161688 w 9245949"/>
                <a:gd name="connsiteY17" fmla="*/ 2230864 h 2539919"/>
                <a:gd name="connsiteX18" fmla="*/ 121932 w 9245949"/>
                <a:gd name="connsiteY18" fmla="*/ 1409229 h 2539919"/>
                <a:gd name="connsiteX19" fmla="*/ 241201 w 9245949"/>
                <a:gd name="connsiteY19" fmla="*/ 1435733 h 2539919"/>
                <a:gd name="connsiteX20" fmla="*/ 135184 w 9245949"/>
                <a:gd name="connsiteY20" fmla="*/ 1515246 h 253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5949" h="2539919">
                  <a:moveTo>
                    <a:pt x="82175" y="1541750"/>
                  </a:moveTo>
                  <a:cubicBezTo>
                    <a:pt x="335071" y="1139767"/>
                    <a:pt x="587967" y="737785"/>
                    <a:pt x="811045" y="653855"/>
                  </a:cubicBezTo>
                  <a:cubicBezTo>
                    <a:pt x="1034123" y="569925"/>
                    <a:pt x="1250575" y="1102220"/>
                    <a:pt x="1420645" y="1038168"/>
                  </a:cubicBezTo>
                  <a:cubicBezTo>
                    <a:pt x="1590715" y="974116"/>
                    <a:pt x="1606175" y="324759"/>
                    <a:pt x="1831462" y="269542"/>
                  </a:cubicBezTo>
                  <a:cubicBezTo>
                    <a:pt x="2056749" y="214325"/>
                    <a:pt x="2407932" y="751038"/>
                    <a:pt x="2772367" y="706864"/>
                  </a:cubicBezTo>
                  <a:cubicBezTo>
                    <a:pt x="3136802" y="662690"/>
                    <a:pt x="3715480" y="57507"/>
                    <a:pt x="4018071" y="4498"/>
                  </a:cubicBezTo>
                  <a:cubicBezTo>
                    <a:pt x="4320662" y="-48511"/>
                    <a:pt x="4344958" y="384394"/>
                    <a:pt x="4587914" y="388811"/>
                  </a:cubicBezTo>
                  <a:cubicBezTo>
                    <a:pt x="4830870" y="393228"/>
                    <a:pt x="5257149" y="4499"/>
                    <a:pt x="5475810" y="31003"/>
                  </a:cubicBezTo>
                  <a:cubicBezTo>
                    <a:pt x="5694471" y="57507"/>
                    <a:pt x="5712141" y="461698"/>
                    <a:pt x="5899880" y="547837"/>
                  </a:cubicBezTo>
                  <a:cubicBezTo>
                    <a:pt x="6087619" y="633976"/>
                    <a:pt x="6410089" y="485994"/>
                    <a:pt x="6602245" y="547837"/>
                  </a:cubicBezTo>
                  <a:cubicBezTo>
                    <a:pt x="6794401" y="609680"/>
                    <a:pt x="6891584" y="859263"/>
                    <a:pt x="7052819" y="918898"/>
                  </a:cubicBezTo>
                  <a:cubicBezTo>
                    <a:pt x="7214054" y="978533"/>
                    <a:pt x="7404002" y="879142"/>
                    <a:pt x="7569654" y="905646"/>
                  </a:cubicBezTo>
                  <a:cubicBezTo>
                    <a:pt x="7735306" y="932150"/>
                    <a:pt x="7898749" y="1053629"/>
                    <a:pt x="8046732" y="1077925"/>
                  </a:cubicBezTo>
                  <a:cubicBezTo>
                    <a:pt x="8194715" y="1102221"/>
                    <a:pt x="8294107" y="985159"/>
                    <a:pt x="8457550" y="1051420"/>
                  </a:cubicBezTo>
                  <a:cubicBezTo>
                    <a:pt x="8620993" y="1117681"/>
                    <a:pt x="9007515" y="1247994"/>
                    <a:pt x="9027393" y="1475490"/>
                  </a:cubicBezTo>
                  <a:cubicBezTo>
                    <a:pt x="9047271" y="1702986"/>
                    <a:pt x="9729758" y="2244116"/>
                    <a:pt x="8576819" y="2416394"/>
                  </a:cubicBezTo>
                  <a:cubicBezTo>
                    <a:pt x="7423880" y="2588672"/>
                    <a:pt x="3512280" y="2540081"/>
                    <a:pt x="2109758" y="2509159"/>
                  </a:cubicBezTo>
                  <a:cubicBezTo>
                    <a:pt x="707236" y="2478237"/>
                    <a:pt x="492992" y="2414186"/>
                    <a:pt x="161688" y="2230864"/>
                  </a:cubicBezTo>
                  <a:cubicBezTo>
                    <a:pt x="-169616" y="2047542"/>
                    <a:pt x="108680" y="1541751"/>
                    <a:pt x="121932" y="1409229"/>
                  </a:cubicBezTo>
                  <a:cubicBezTo>
                    <a:pt x="135184" y="1276707"/>
                    <a:pt x="238992" y="1418063"/>
                    <a:pt x="241201" y="1435733"/>
                  </a:cubicBezTo>
                  <a:cubicBezTo>
                    <a:pt x="243410" y="1453403"/>
                    <a:pt x="189297" y="1484324"/>
                    <a:pt x="135184" y="1515246"/>
                  </a:cubicBezTo>
                </a:path>
              </a:pathLst>
            </a:custGeom>
            <a:solidFill>
              <a:srgbClr val="99A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432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AC69421-442F-467C-B841-98CF0C49720B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rgbClr val="15C39A">
                      <a:tint val="66000"/>
                      <a:satMod val="160000"/>
                    </a:srgbClr>
                  </a:gs>
                  <a:gs pos="50000">
                    <a:srgbClr val="15C39A">
                      <a:tint val="44500"/>
                      <a:satMod val="160000"/>
                    </a:srgbClr>
                  </a:gs>
                  <a:gs pos="100000">
                    <a:srgbClr val="15C39A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406237" y="3246199"/>
                <a:ext cx="736820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11111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Segoe UI" panose="020B0502040204020203" pitchFamily="34" charset="0"/>
                  </a:rPr>
                  <a:t>Discount Codes</a:t>
                </a:r>
                <a:endParaRPr lang="en-IN" sz="3600" b="1" dirty="0">
                  <a:solidFill>
                    <a:srgbClr val="111111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00F249-D6E5-44DB-9EC4-6357FF67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70" y="1277807"/>
              <a:ext cx="6671141" cy="185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304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B9432-2A70-46B7-BBAC-924E49F57BB3}"/>
              </a:ext>
            </a:extLst>
          </p:cNvPr>
          <p:cNvGrpSpPr/>
          <p:nvPr/>
        </p:nvGrpSpPr>
        <p:grpSpPr>
          <a:xfrm>
            <a:off x="1467368" y="844826"/>
            <a:ext cx="9245949" cy="5801974"/>
            <a:chOff x="1467368" y="844826"/>
            <a:chExt cx="9245949" cy="58019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1467368" y="844826"/>
              <a:ext cx="9245949" cy="5801974"/>
              <a:chOff x="1467368" y="844826"/>
              <a:chExt cx="9245949" cy="580197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268059" y="2585787"/>
                <a:ext cx="5644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061C25"/>
                    </a:solidFill>
                    <a:latin typeface="Century" panose="02040604050505020304" pitchFamily="18" charset="0"/>
                    <a:cs typeface="Mongolian Baiti" panose="03000500000000000000" pitchFamily="66" charset="0"/>
                  </a:rPr>
                  <a:t>Review</a:t>
                </a:r>
                <a:endParaRPr lang="en-IN" sz="3600" b="1" dirty="0">
                  <a:solidFill>
                    <a:srgbClr val="061C25"/>
                  </a:solidFill>
                  <a:latin typeface="Century" panose="02040604050505020304" pitchFamily="18" charset="0"/>
                  <a:cs typeface="Mongolian Baiti" panose="03000500000000000000" pitchFamily="66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7225FF6-D167-4598-99E1-FB5E668F4026}"/>
                  </a:ext>
                </a:extLst>
              </p:cNvPr>
              <p:cNvSpPr/>
              <p:nvPr/>
            </p:nvSpPr>
            <p:spPr>
              <a:xfrm>
                <a:off x="1467368" y="4106881"/>
                <a:ext cx="9245949" cy="2539919"/>
              </a:xfrm>
              <a:custGeom>
                <a:avLst/>
                <a:gdLst>
                  <a:gd name="connsiteX0" fmla="*/ 82175 w 9257258"/>
                  <a:gd name="connsiteY0" fmla="*/ 1541750 h 2539919"/>
                  <a:gd name="connsiteX1" fmla="*/ 811045 w 9257258"/>
                  <a:gd name="connsiteY1" fmla="*/ 653855 h 2539919"/>
                  <a:gd name="connsiteX2" fmla="*/ 1420645 w 9257258"/>
                  <a:gd name="connsiteY2" fmla="*/ 1038168 h 2539919"/>
                  <a:gd name="connsiteX3" fmla="*/ 1831462 w 9257258"/>
                  <a:gd name="connsiteY3" fmla="*/ 269542 h 2539919"/>
                  <a:gd name="connsiteX4" fmla="*/ 2772367 w 9257258"/>
                  <a:gd name="connsiteY4" fmla="*/ 706864 h 2539919"/>
                  <a:gd name="connsiteX5" fmla="*/ 4018071 w 9257258"/>
                  <a:gd name="connsiteY5" fmla="*/ 4498 h 2539919"/>
                  <a:gd name="connsiteX6" fmla="*/ 4587914 w 9257258"/>
                  <a:gd name="connsiteY6" fmla="*/ 388811 h 2539919"/>
                  <a:gd name="connsiteX7" fmla="*/ 5475810 w 9257258"/>
                  <a:gd name="connsiteY7" fmla="*/ 31003 h 2539919"/>
                  <a:gd name="connsiteX8" fmla="*/ 5899880 w 9257258"/>
                  <a:gd name="connsiteY8" fmla="*/ 547837 h 2539919"/>
                  <a:gd name="connsiteX9" fmla="*/ 6602245 w 9257258"/>
                  <a:gd name="connsiteY9" fmla="*/ 547837 h 2539919"/>
                  <a:gd name="connsiteX10" fmla="*/ 7052819 w 9257258"/>
                  <a:gd name="connsiteY10" fmla="*/ 918898 h 2539919"/>
                  <a:gd name="connsiteX11" fmla="*/ 7569654 w 9257258"/>
                  <a:gd name="connsiteY11" fmla="*/ 905646 h 2539919"/>
                  <a:gd name="connsiteX12" fmla="*/ 8046732 w 9257258"/>
                  <a:gd name="connsiteY12" fmla="*/ 1263455 h 2539919"/>
                  <a:gd name="connsiteX13" fmla="*/ 8258767 w 9257258"/>
                  <a:gd name="connsiteY13" fmla="*/ 1263455 h 2539919"/>
                  <a:gd name="connsiteX14" fmla="*/ 9027393 w 9257258"/>
                  <a:gd name="connsiteY14" fmla="*/ 1475490 h 2539919"/>
                  <a:gd name="connsiteX15" fmla="*/ 8576819 w 9257258"/>
                  <a:gd name="connsiteY15" fmla="*/ 2416394 h 2539919"/>
                  <a:gd name="connsiteX16" fmla="*/ 2109758 w 9257258"/>
                  <a:gd name="connsiteY16" fmla="*/ 2509159 h 2539919"/>
                  <a:gd name="connsiteX17" fmla="*/ 161688 w 9257258"/>
                  <a:gd name="connsiteY17" fmla="*/ 2230864 h 2539919"/>
                  <a:gd name="connsiteX18" fmla="*/ 121932 w 9257258"/>
                  <a:gd name="connsiteY18" fmla="*/ 1409229 h 2539919"/>
                  <a:gd name="connsiteX19" fmla="*/ 241201 w 9257258"/>
                  <a:gd name="connsiteY19" fmla="*/ 1435733 h 2539919"/>
                  <a:gd name="connsiteX20" fmla="*/ 135184 w 9257258"/>
                  <a:gd name="connsiteY20" fmla="*/ 1515246 h 2539919"/>
                  <a:gd name="connsiteX0" fmla="*/ 82175 w 9257258"/>
                  <a:gd name="connsiteY0" fmla="*/ 1541750 h 2539919"/>
                  <a:gd name="connsiteX1" fmla="*/ 811045 w 9257258"/>
                  <a:gd name="connsiteY1" fmla="*/ 653855 h 2539919"/>
                  <a:gd name="connsiteX2" fmla="*/ 1420645 w 9257258"/>
                  <a:gd name="connsiteY2" fmla="*/ 1038168 h 2539919"/>
                  <a:gd name="connsiteX3" fmla="*/ 1831462 w 9257258"/>
                  <a:gd name="connsiteY3" fmla="*/ 269542 h 2539919"/>
                  <a:gd name="connsiteX4" fmla="*/ 2772367 w 9257258"/>
                  <a:gd name="connsiteY4" fmla="*/ 706864 h 2539919"/>
                  <a:gd name="connsiteX5" fmla="*/ 4018071 w 9257258"/>
                  <a:gd name="connsiteY5" fmla="*/ 4498 h 2539919"/>
                  <a:gd name="connsiteX6" fmla="*/ 4587914 w 9257258"/>
                  <a:gd name="connsiteY6" fmla="*/ 388811 h 2539919"/>
                  <a:gd name="connsiteX7" fmla="*/ 5475810 w 9257258"/>
                  <a:gd name="connsiteY7" fmla="*/ 31003 h 2539919"/>
                  <a:gd name="connsiteX8" fmla="*/ 5899880 w 9257258"/>
                  <a:gd name="connsiteY8" fmla="*/ 547837 h 2539919"/>
                  <a:gd name="connsiteX9" fmla="*/ 6602245 w 9257258"/>
                  <a:gd name="connsiteY9" fmla="*/ 547837 h 2539919"/>
                  <a:gd name="connsiteX10" fmla="*/ 7052819 w 9257258"/>
                  <a:gd name="connsiteY10" fmla="*/ 918898 h 2539919"/>
                  <a:gd name="connsiteX11" fmla="*/ 7569654 w 9257258"/>
                  <a:gd name="connsiteY11" fmla="*/ 905646 h 2539919"/>
                  <a:gd name="connsiteX12" fmla="*/ 8046732 w 9257258"/>
                  <a:gd name="connsiteY12" fmla="*/ 1077925 h 2539919"/>
                  <a:gd name="connsiteX13" fmla="*/ 8258767 w 9257258"/>
                  <a:gd name="connsiteY13" fmla="*/ 1263455 h 2539919"/>
                  <a:gd name="connsiteX14" fmla="*/ 9027393 w 9257258"/>
                  <a:gd name="connsiteY14" fmla="*/ 1475490 h 2539919"/>
                  <a:gd name="connsiteX15" fmla="*/ 8576819 w 9257258"/>
                  <a:gd name="connsiteY15" fmla="*/ 2416394 h 2539919"/>
                  <a:gd name="connsiteX16" fmla="*/ 2109758 w 9257258"/>
                  <a:gd name="connsiteY16" fmla="*/ 2509159 h 2539919"/>
                  <a:gd name="connsiteX17" fmla="*/ 161688 w 9257258"/>
                  <a:gd name="connsiteY17" fmla="*/ 2230864 h 2539919"/>
                  <a:gd name="connsiteX18" fmla="*/ 121932 w 9257258"/>
                  <a:gd name="connsiteY18" fmla="*/ 1409229 h 2539919"/>
                  <a:gd name="connsiteX19" fmla="*/ 241201 w 9257258"/>
                  <a:gd name="connsiteY19" fmla="*/ 1435733 h 2539919"/>
                  <a:gd name="connsiteX20" fmla="*/ 135184 w 9257258"/>
                  <a:gd name="connsiteY20" fmla="*/ 1515246 h 2539919"/>
                  <a:gd name="connsiteX0" fmla="*/ 82175 w 9245949"/>
                  <a:gd name="connsiteY0" fmla="*/ 1541750 h 2539919"/>
                  <a:gd name="connsiteX1" fmla="*/ 811045 w 9245949"/>
                  <a:gd name="connsiteY1" fmla="*/ 653855 h 2539919"/>
                  <a:gd name="connsiteX2" fmla="*/ 1420645 w 9245949"/>
                  <a:gd name="connsiteY2" fmla="*/ 1038168 h 2539919"/>
                  <a:gd name="connsiteX3" fmla="*/ 1831462 w 9245949"/>
                  <a:gd name="connsiteY3" fmla="*/ 269542 h 2539919"/>
                  <a:gd name="connsiteX4" fmla="*/ 2772367 w 9245949"/>
                  <a:gd name="connsiteY4" fmla="*/ 706864 h 2539919"/>
                  <a:gd name="connsiteX5" fmla="*/ 4018071 w 9245949"/>
                  <a:gd name="connsiteY5" fmla="*/ 4498 h 2539919"/>
                  <a:gd name="connsiteX6" fmla="*/ 4587914 w 9245949"/>
                  <a:gd name="connsiteY6" fmla="*/ 388811 h 2539919"/>
                  <a:gd name="connsiteX7" fmla="*/ 5475810 w 9245949"/>
                  <a:gd name="connsiteY7" fmla="*/ 31003 h 2539919"/>
                  <a:gd name="connsiteX8" fmla="*/ 5899880 w 9245949"/>
                  <a:gd name="connsiteY8" fmla="*/ 547837 h 2539919"/>
                  <a:gd name="connsiteX9" fmla="*/ 6602245 w 9245949"/>
                  <a:gd name="connsiteY9" fmla="*/ 547837 h 2539919"/>
                  <a:gd name="connsiteX10" fmla="*/ 7052819 w 9245949"/>
                  <a:gd name="connsiteY10" fmla="*/ 918898 h 2539919"/>
                  <a:gd name="connsiteX11" fmla="*/ 7569654 w 9245949"/>
                  <a:gd name="connsiteY11" fmla="*/ 905646 h 2539919"/>
                  <a:gd name="connsiteX12" fmla="*/ 8046732 w 9245949"/>
                  <a:gd name="connsiteY12" fmla="*/ 1077925 h 2539919"/>
                  <a:gd name="connsiteX13" fmla="*/ 8457550 w 9245949"/>
                  <a:gd name="connsiteY13" fmla="*/ 1051420 h 2539919"/>
                  <a:gd name="connsiteX14" fmla="*/ 9027393 w 9245949"/>
                  <a:gd name="connsiteY14" fmla="*/ 1475490 h 2539919"/>
                  <a:gd name="connsiteX15" fmla="*/ 8576819 w 9245949"/>
                  <a:gd name="connsiteY15" fmla="*/ 2416394 h 2539919"/>
                  <a:gd name="connsiteX16" fmla="*/ 2109758 w 9245949"/>
                  <a:gd name="connsiteY16" fmla="*/ 2509159 h 2539919"/>
                  <a:gd name="connsiteX17" fmla="*/ 161688 w 9245949"/>
                  <a:gd name="connsiteY17" fmla="*/ 2230864 h 2539919"/>
                  <a:gd name="connsiteX18" fmla="*/ 121932 w 9245949"/>
                  <a:gd name="connsiteY18" fmla="*/ 1409229 h 2539919"/>
                  <a:gd name="connsiteX19" fmla="*/ 241201 w 9245949"/>
                  <a:gd name="connsiteY19" fmla="*/ 1435733 h 2539919"/>
                  <a:gd name="connsiteX20" fmla="*/ 135184 w 9245949"/>
                  <a:gd name="connsiteY20" fmla="*/ 1515246 h 253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5949" h="2539919">
                    <a:moveTo>
                      <a:pt x="82175" y="1541750"/>
                    </a:moveTo>
                    <a:cubicBezTo>
                      <a:pt x="335071" y="1139767"/>
                      <a:pt x="587967" y="737785"/>
                      <a:pt x="811045" y="653855"/>
                    </a:cubicBezTo>
                    <a:cubicBezTo>
                      <a:pt x="1034123" y="569925"/>
                      <a:pt x="1250575" y="1102220"/>
                      <a:pt x="1420645" y="1038168"/>
                    </a:cubicBezTo>
                    <a:cubicBezTo>
                      <a:pt x="1590715" y="974116"/>
                      <a:pt x="1606175" y="324759"/>
                      <a:pt x="1831462" y="269542"/>
                    </a:cubicBezTo>
                    <a:cubicBezTo>
                      <a:pt x="2056749" y="214325"/>
                      <a:pt x="2407932" y="751038"/>
                      <a:pt x="2772367" y="706864"/>
                    </a:cubicBezTo>
                    <a:cubicBezTo>
                      <a:pt x="3136802" y="662690"/>
                      <a:pt x="3715480" y="57507"/>
                      <a:pt x="4018071" y="4498"/>
                    </a:cubicBezTo>
                    <a:cubicBezTo>
                      <a:pt x="4320662" y="-48511"/>
                      <a:pt x="4344958" y="384394"/>
                      <a:pt x="4587914" y="388811"/>
                    </a:cubicBezTo>
                    <a:cubicBezTo>
                      <a:pt x="4830870" y="393228"/>
                      <a:pt x="5257149" y="4499"/>
                      <a:pt x="5475810" y="31003"/>
                    </a:cubicBezTo>
                    <a:cubicBezTo>
                      <a:pt x="5694471" y="57507"/>
                      <a:pt x="5712141" y="461698"/>
                      <a:pt x="5899880" y="547837"/>
                    </a:cubicBezTo>
                    <a:cubicBezTo>
                      <a:pt x="6087619" y="633976"/>
                      <a:pt x="6410089" y="485994"/>
                      <a:pt x="6602245" y="547837"/>
                    </a:cubicBezTo>
                    <a:cubicBezTo>
                      <a:pt x="6794401" y="609680"/>
                      <a:pt x="6891584" y="859263"/>
                      <a:pt x="7052819" y="918898"/>
                    </a:cubicBezTo>
                    <a:cubicBezTo>
                      <a:pt x="7214054" y="978533"/>
                      <a:pt x="7404002" y="879142"/>
                      <a:pt x="7569654" y="905646"/>
                    </a:cubicBezTo>
                    <a:cubicBezTo>
                      <a:pt x="7735306" y="932150"/>
                      <a:pt x="7898749" y="1053629"/>
                      <a:pt x="8046732" y="1077925"/>
                    </a:cubicBezTo>
                    <a:cubicBezTo>
                      <a:pt x="8194715" y="1102221"/>
                      <a:pt x="8294107" y="985159"/>
                      <a:pt x="8457550" y="1051420"/>
                    </a:cubicBezTo>
                    <a:cubicBezTo>
                      <a:pt x="8620993" y="1117681"/>
                      <a:pt x="9007515" y="1247994"/>
                      <a:pt x="9027393" y="1475490"/>
                    </a:cubicBezTo>
                    <a:cubicBezTo>
                      <a:pt x="9047271" y="1702986"/>
                      <a:pt x="9729758" y="2244116"/>
                      <a:pt x="8576819" y="2416394"/>
                    </a:cubicBezTo>
                    <a:cubicBezTo>
                      <a:pt x="7423880" y="2588672"/>
                      <a:pt x="3512280" y="2540081"/>
                      <a:pt x="2109758" y="2509159"/>
                    </a:cubicBezTo>
                    <a:cubicBezTo>
                      <a:pt x="707236" y="2478237"/>
                      <a:pt x="492992" y="2414186"/>
                      <a:pt x="161688" y="2230864"/>
                    </a:cubicBezTo>
                    <a:cubicBezTo>
                      <a:pt x="-169616" y="2047542"/>
                      <a:pt x="108680" y="1541751"/>
                      <a:pt x="121932" y="1409229"/>
                    </a:cubicBezTo>
                    <a:cubicBezTo>
                      <a:pt x="135184" y="1276707"/>
                      <a:pt x="238992" y="1418063"/>
                      <a:pt x="241201" y="1435733"/>
                    </a:cubicBezTo>
                    <a:cubicBezTo>
                      <a:pt x="243410" y="1453403"/>
                      <a:pt x="189297" y="1484324"/>
                      <a:pt x="135184" y="1515246"/>
                    </a:cubicBezTo>
                  </a:path>
                </a:pathLst>
              </a:custGeom>
              <a:gradFill flip="none" rotWithShape="1">
                <a:gsLst>
                  <a:gs pos="0">
                    <a:srgbClr val="0073EB">
                      <a:shade val="30000"/>
                      <a:satMod val="115000"/>
                    </a:srgbClr>
                  </a:gs>
                  <a:gs pos="50000">
                    <a:srgbClr val="0073EB">
                      <a:shade val="67500"/>
                      <a:satMod val="115000"/>
                    </a:srgbClr>
                  </a:gs>
                  <a:gs pos="100000">
                    <a:srgbClr val="0073EB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EA0E43-4E66-456E-9838-D4C06181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886" y="1257637"/>
              <a:ext cx="7180227" cy="1005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118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1D8CAB-2AB0-4E17-A602-72497DA891BA}"/>
              </a:ext>
            </a:extLst>
          </p:cNvPr>
          <p:cNvGrpSpPr/>
          <p:nvPr/>
        </p:nvGrpSpPr>
        <p:grpSpPr>
          <a:xfrm>
            <a:off x="1467368" y="844826"/>
            <a:ext cx="9245949" cy="5801974"/>
            <a:chOff x="1467368" y="844826"/>
            <a:chExt cx="9245949" cy="58019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3273717" y="2779812"/>
              <a:ext cx="56445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6747C7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Review</a:t>
              </a:r>
              <a:endParaRPr lang="en-IN" sz="3600" b="1" dirty="0">
                <a:solidFill>
                  <a:srgbClr val="6747C7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7225FF6-D167-4598-99E1-FB5E668F4026}"/>
                </a:ext>
              </a:extLst>
            </p:cNvPr>
            <p:cNvSpPr/>
            <p:nvPr/>
          </p:nvSpPr>
          <p:spPr>
            <a:xfrm>
              <a:off x="1467368" y="4106881"/>
              <a:ext cx="9245949" cy="2539919"/>
            </a:xfrm>
            <a:custGeom>
              <a:avLst/>
              <a:gdLst>
                <a:gd name="connsiteX0" fmla="*/ 82175 w 9257258"/>
                <a:gd name="connsiteY0" fmla="*/ 1541750 h 2539919"/>
                <a:gd name="connsiteX1" fmla="*/ 811045 w 9257258"/>
                <a:gd name="connsiteY1" fmla="*/ 653855 h 2539919"/>
                <a:gd name="connsiteX2" fmla="*/ 1420645 w 9257258"/>
                <a:gd name="connsiteY2" fmla="*/ 1038168 h 2539919"/>
                <a:gd name="connsiteX3" fmla="*/ 1831462 w 9257258"/>
                <a:gd name="connsiteY3" fmla="*/ 269542 h 2539919"/>
                <a:gd name="connsiteX4" fmla="*/ 2772367 w 9257258"/>
                <a:gd name="connsiteY4" fmla="*/ 706864 h 2539919"/>
                <a:gd name="connsiteX5" fmla="*/ 4018071 w 9257258"/>
                <a:gd name="connsiteY5" fmla="*/ 4498 h 2539919"/>
                <a:gd name="connsiteX6" fmla="*/ 4587914 w 9257258"/>
                <a:gd name="connsiteY6" fmla="*/ 388811 h 2539919"/>
                <a:gd name="connsiteX7" fmla="*/ 5475810 w 9257258"/>
                <a:gd name="connsiteY7" fmla="*/ 31003 h 2539919"/>
                <a:gd name="connsiteX8" fmla="*/ 5899880 w 9257258"/>
                <a:gd name="connsiteY8" fmla="*/ 547837 h 2539919"/>
                <a:gd name="connsiteX9" fmla="*/ 6602245 w 9257258"/>
                <a:gd name="connsiteY9" fmla="*/ 547837 h 2539919"/>
                <a:gd name="connsiteX10" fmla="*/ 7052819 w 9257258"/>
                <a:gd name="connsiteY10" fmla="*/ 918898 h 2539919"/>
                <a:gd name="connsiteX11" fmla="*/ 7569654 w 9257258"/>
                <a:gd name="connsiteY11" fmla="*/ 905646 h 2539919"/>
                <a:gd name="connsiteX12" fmla="*/ 8046732 w 9257258"/>
                <a:gd name="connsiteY12" fmla="*/ 1263455 h 2539919"/>
                <a:gd name="connsiteX13" fmla="*/ 8258767 w 9257258"/>
                <a:gd name="connsiteY13" fmla="*/ 1263455 h 2539919"/>
                <a:gd name="connsiteX14" fmla="*/ 9027393 w 9257258"/>
                <a:gd name="connsiteY14" fmla="*/ 1475490 h 2539919"/>
                <a:gd name="connsiteX15" fmla="*/ 8576819 w 9257258"/>
                <a:gd name="connsiteY15" fmla="*/ 2416394 h 2539919"/>
                <a:gd name="connsiteX16" fmla="*/ 2109758 w 9257258"/>
                <a:gd name="connsiteY16" fmla="*/ 2509159 h 2539919"/>
                <a:gd name="connsiteX17" fmla="*/ 161688 w 9257258"/>
                <a:gd name="connsiteY17" fmla="*/ 2230864 h 2539919"/>
                <a:gd name="connsiteX18" fmla="*/ 121932 w 9257258"/>
                <a:gd name="connsiteY18" fmla="*/ 1409229 h 2539919"/>
                <a:gd name="connsiteX19" fmla="*/ 241201 w 9257258"/>
                <a:gd name="connsiteY19" fmla="*/ 1435733 h 2539919"/>
                <a:gd name="connsiteX20" fmla="*/ 135184 w 9257258"/>
                <a:gd name="connsiteY20" fmla="*/ 1515246 h 2539919"/>
                <a:gd name="connsiteX0" fmla="*/ 82175 w 9257258"/>
                <a:gd name="connsiteY0" fmla="*/ 1541750 h 2539919"/>
                <a:gd name="connsiteX1" fmla="*/ 811045 w 9257258"/>
                <a:gd name="connsiteY1" fmla="*/ 653855 h 2539919"/>
                <a:gd name="connsiteX2" fmla="*/ 1420645 w 9257258"/>
                <a:gd name="connsiteY2" fmla="*/ 1038168 h 2539919"/>
                <a:gd name="connsiteX3" fmla="*/ 1831462 w 9257258"/>
                <a:gd name="connsiteY3" fmla="*/ 269542 h 2539919"/>
                <a:gd name="connsiteX4" fmla="*/ 2772367 w 9257258"/>
                <a:gd name="connsiteY4" fmla="*/ 706864 h 2539919"/>
                <a:gd name="connsiteX5" fmla="*/ 4018071 w 9257258"/>
                <a:gd name="connsiteY5" fmla="*/ 4498 h 2539919"/>
                <a:gd name="connsiteX6" fmla="*/ 4587914 w 9257258"/>
                <a:gd name="connsiteY6" fmla="*/ 388811 h 2539919"/>
                <a:gd name="connsiteX7" fmla="*/ 5475810 w 9257258"/>
                <a:gd name="connsiteY7" fmla="*/ 31003 h 2539919"/>
                <a:gd name="connsiteX8" fmla="*/ 5899880 w 9257258"/>
                <a:gd name="connsiteY8" fmla="*/ 547837 h 2539919"/>
                <a:gd name="connsiteX9" fmla="*/ 6602245 w 9257258"/>
                <a:gd name="connsiteY9" fmla="*/ 547837 h 2539919"/>
                <a:gd name="connsiteX10" fmla="*/ 7052819 w 9257258"/>
                <a:gd name="connsiteY10" fmla="*/ 918898 h 2539919"/>
                <a:gd name="connsiteX11" fmla="*/ 7569654 w 9257258"/>
                <a:gd name="connsiteY11" fmla="*/ 905646 h 2539919"/>
                <a:gd name="connsiteX12" fmla="*/ 8046732 w 9257258"/>
                <a:gd name="connsiteY12" fmla="*/ 1077925 h 2539919"/>
                <a:gd name="connsiteX13" fmla="*/ 8258767 w 9257258"/>
                <a:gd name="connsiteY13" fmla="*/ 1263455 h 2539919"/>
                <a:gd name="connsiteX14" fmla="*/ 9027393 w 9257258"/>
                <a:gd name="connsiteY14" fmla="*/ 1475490 h 2539919"/>
                <a:gd name="connsiteX15" fmla="*/ 8576819 w 9257258"/>
                <a:gd name="connsiteY15" fmla="*/ 2416394 h 2539919"/>
                <a:gd name="connsiteX16" fmla="*/ 2109758 w 9257258"/>
                <a:gd name="connsiteY16" fmla="*/ 2509159 h 2539919"/>
                <a:gd name="connsiteX17" fmla="*/ 161688 w 9257258"/>
                <a:gd name="connsiteY17" fmla="*/ 2230864 h 2539919"/>
                <a:gd name="connsiteX18" fmla="*/ 121932 w 9257258"/>
                <a:gd name="connsiteY18" fmla="*/ 1409229 h 2539919"/>
                <a:gd name="connsiteX19" fmla="*/ 241201 w 9257258"/>
                <a:gd name="connsiteY19" fmla="*/ 1435733 h 2539919"/>
                <a:gd name="connsiteX20" fmla="*/ 135184 w 9257258"/>
                <a:gd name="connsiteY20" fmla="*/ 1515246 h 2539919"/>
                <a:gd name="connsiteX0" fmla="*/ 82175 w 9245949"/>
                <a:gd name="connsiteY0" fmla="*/ 1541750 h 2539919"/>
                <a:gd name="connsiteX1" fmla="*/ 811045 w 9245949"/>
                <a:gd name="connsiteY1" fmla="*/ 653855 h 2539919"/>
                <a:gd name="connsiteX2" fmla="*/ 1420645 w 9245949"/>
                <a:gd name="connsiteY2" fmla="*/ 1038168 h 2539919"/>
                <a:gd name="connsiteX3" fmla="*/ 1831462 w 9245949"/>
                <a:gd name="connsiteY3" fmla="*/ 269542 h 2539919"/>
                <a:gd name="connsiteX4" fmla="*/ 2772367 w 9245949"/>
                <a:gd name="connsiteY4" fmla="*/ 706864 h 2539919"/>
                <a:gd name="connsiteX5" fmla="*/ 4018071 w 9245949"/>
                <a:gd name="connsiteY5" fmla="*/ 4498 h 2539919"/>
                <a:gd name="connsiteX6" fmla="*/ 4587914 w 9245949"/>
                <a:gd name="connsiteY6" fmla="*/ 388811 h 2539919"/>
                <a:gd name="connsiteX7" fmla="*/ 5475810 w 9245949"/>
                <a:gd name="connsiteY7" fmla="*/ 31003 h 2539919"/>
                <a:gd name="connsiteX8" fmla="*/ 5899880 w 9245949"/>
                <a:gd name="connsiteY8" fmla="*/ 547837 h 2539919"/>
                <a:gd name="connsiteX9" fmla="*/ 6602245 w 9245949"/>
                <a:gd name="connsiteY9" fmla="*/ 547837 h 2539919"/>
                <a:gd name="connsiteX10" fmla="*/ 7052819 w 9245949"/>
                <a:gd name="connsiteY10" fmla="*/ 918898 h 2539919"/>
                <a:gd name="connsiteX11" fmla="*/ 7569654 w 9245949"/>
                <a:gd name="connsiteY11" fmla="*/ 905646 h 2539919"/>
                <a:gd name="connsiteX12" fmla="*/ 8046732 w 9245949"/>
                <a:gd name="connsiteY12" fmla="*/ 1077925 h 2539919"/>
                <a:gd name="connsiteX13" fmla="*/ 8457550 w 9245949"/>
                <a:gd name="connsiteY13" fmla="*/ 1051420 h 2539919"/>
                <a:gd name="connsiteX14" fmla="*/ 9027393 w 9245949"/>
                <a:gd name="connsiteY14" fmla="*/ 1475490 h 2539919"/>
                <a:gd name="connsiteX15" fmla="*/ 8576819 w 9245949"/>
                <a:gd name="connsiteY15" fmla="*/ 2416394 h 2539919"/>
                <a:gd name="connsiteX16" fmla="*/ 2109758 w 9245949"/>
                <a:gd name="connsiteY16" fmla="*/ 2509159 h 2539919"/>
                <a:gd name="connsiteX17" fmla="*/ 161688 w 9245949"/>
                <a:gd name="connsiteY17" fmla="*/ 2230864 h 2539919"/>
                <a:gd name="connsiteX18" fmla="*/ 121932 w 9245949"/>
                <a:gd name="connsiteY18" fmla="*/ 1409229 h 2539919"/>
                <a:gd name="connsiteX19" fmla="*/ 241201 w 9245949"/>
                <a:gd name="connsiteY19" fmla="*/ 1435733 h 2539919"/>
                <a:gd name="connsiteX20" fmla="*/ 135184 w 9245949"/>
                <a:gd name="connsiteY20" fmla="*/ 1515246 h 253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5949" h="2539919">
                  <a:moveTo>
                    <a:pt x="82175" y="1541750"/>
                  </a:moveTo>
                  <a:cubicBezTo>
                    <a:pt x="335071" y="1139767"/>
                    <a:pt x="587967" y="737785"/>
                    <a:pt x="811045" y="653855"/>
                  </a:cubicBezTo>
                  <a:cubicBezTo>
                    <a:pt x="1034123" y="569925"/>
                    <a:pt x="1250575" y="1102220"/>
                    <a:pt x="1420645" y="1038168"/>
                  </a:cubicBezTo>
                  <a:cubicBezTo>
                    <a:pt x="1590715" y="974116"/>
                    <a:pt x="1606175" y="324759"/>
                    <a:pt x="1831462" y="269542"/>
                  </a:cubicBezTo>
                  <a:cubicBezTo>
                    <a:pt x="2056749" y="214325"/>
                    <a:pt x="2407932" y="751038"/>
                    <a:pt x="2772367" y="706864"/>
                  </a:cubicBezTo>
                  <a:cubicBezTo>
                    <a:pt x="3136802" y="662690"/>
                    <a:pt x="3715480" y="57507"/>
                    <a:pt x="4018071" y="4498"/>
                  </a:cubicBezTo>
                  <a:cubicBezTo>
                    <a:pt x="4320662" y="-48511"/>
                    <a:pt x="4344958" y="384394"/>
                    <a:pt x="4587914" y="388811"/>
                  </a:cubicBezTo>
                  <a:cubicBezTo>
                    <a:pt x="4830870" y="393228"/>
                    <a:pt x="5257149" y="4499"/>
                    <a:pt x="5475810" y="31003"/>
                  </a:cubicBezTo>
                  <a:cubicBezTo>
                    <a:pt x="5694471" y="57507"/>
                    <a:pt x="5712141" y="461698"/>
                    <a:pt x="5899880" y="547837"/>
                  </a:cubicBezTo>
                  <a:cubicBezTo>
                    <a:pt x="6087619" y="633976"/>
                    <a:pt x="6410089" y="485994"/>
                    <a:pt x="6602245" y="547837"/>
                  </a:cubicBezTo>
                  <a:cubicBezTo>
                    <a:pt x="6794401" y="609680"/>
                    <a:pt x="6891584" y="859263"/>
                    <a:pt x="7052819" y="918898"/>
                  </a:cubicBezTo>
                  <a:cubicBezTo>
                    <a:pt x="7214054" y="978533"/>
                    <a:pt x="7404002" y="879142"/>
                    <a:pt x="7569654" y="905646"/>
                  </a:cubicBezTo>
                  <a:cubicBezTo>
                    <a:pt x="7735306" y="932150"/>
                    <a:pt x="7898749" y="1053629"/>
                    <a:pt x="8046732" y="1077925"/>
                  </a:cubicBezTo>
                  <a:cubicBezTo>
                    <a:pt x="8194715" y="1102221"/>
                    <a:pt x="8294107" y="985159"/>
                    <a:pt x="8457550" y="1051420"/>
                  </a:cubicBezTo>
                  <a:cubicBezTo>
                    <a:pt x="8620993" y="1117681"/>
                    <a:pt x="9007515" y="1247994"/>
                    <a:pt x="9027393" y="1475490"/>
                  </a:cubicBezTo>
                  <a:cubicBezTo>
                    <a:pt x="9047271" y="1702986"/>
                    <a:pt x="9729758" y="2244116"/>
                    <a:pt x="8576819" y="2416394"/>
                  </a:cubicBezTo>
                  <a:cubicBezTo>
                    <a:pt x="7423880" y="2588672"/>
                    <a:pt x="3512280" y="2540081"/>
                    <a:pt x="2109758" y="2509159"/>
                  </a:cubicBezTo>
                  <a:cubicBezTo>
                    <a:pt x="707236" y="2478237"/>
                    <a:pt x="492992" y="2414186"/>
                    <a:pt x="161688" y="2230864"/>
                  </a:cubicBezTo>
                  <a:cubicBezTo>
                    <a:pt x="-169616" y="2047542"/>
                    <a:pt x="108680" y="1541751"/>
                    <a:pt x="121932" y="1409229"/>
                  </a:cubicBezTo>
                  <a:cubicBezTo>
                    <a:pt x="135184" y="1276707"/>
                    <a:pt x="238992" y="1418063"/>
                    <a:pt x="241201" y="1435733"/>
                  </a:cubicBezTo>
                  <a:cubicBezTo>
                    <a:pt x="243410" y="1453403"/>
                    <a:pt x="189297" y="1484324"/>
                    <a:pt x="135184" y="1515246"/>
                  </a:cubicBezTo>
                </a:path>
              </a:pathLst>
            </a:custGeom>
            <a:solidFill>
              <a:srgbClr val="674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EA1217-C2D2-48D0-9414-4A473F05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547" y="1390743"/>
              <a:ext cx="7493590" cy="1524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33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EB389A-CC52-4E68-895E-1978BD326E27}"/>
              </a:ext>
            </a:extLst>
          </p:cNvPr>
          <p:cNvGrpSpPr/>
          <p:nvPr/>
        </p:nvGrpSpPr>
        <p:grpSpPr>
          <a:xfrm>
            <a:off x="2054087" y="935431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273713" y="3451529"/>
                <a:ext cx="5644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B94F26"/>
                    </a:solidFill>
                    <a:latin typeface="Sitka Display" panose="02000505000000020004" pitchFamily="2" charset="0"/>
                    <a:cs typeface="Segoe UI" panose="020B0502040204020203" pitchFamily="34" charset="0"/>
                  </a:rPr>
                  <a:t>Review</a:t>
                </a:r>
                <a:endParaRPr lang="en-IN" sz="3600" b="1" dirty="0">
                  <a:solidFill>
                    <a:srgbClr val="B94F26"/>
                  </a:solidFill>
                  <a:latin typeface="Sitka Display" panose="02000505000000020004" pitchFamily="2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6BD37E-A2D1-4ECF-9A4E-FD3E9DCCA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7" t="26104" r="13162" b="28840"/>
            <a:stretch/>
          </p:blipFill>
          <p:spPr>
            <a:xfrm>
              <a:off x="2884118" y="1108834"/>
              <a:ext cx="6423756" cy="2632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14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7EE406A-15DA-4F00-89FE-BC41A2D24F76}"/>
              </a:ext>
            </a:extLst>
          </p:cNvPr>
          <p:cNvGrpSpPr/>
          <p:nvPr/>
        </p:nvGrpSpPr>
        <p:grpSpPr>
          <a:xfrm>
            <a:off x="1941337" y="935431"/>
            <a:ext cx="8196576" cy="5022744"/>
            <a:chOff x="1941337" y="935431"/>
            <a:chExt cx="8196576" cy="50227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935431"/>
              <a:ext cx="8083826" cy="4977968"/>
              <a:chOff x="2054087" y="844826"/>
              <a:chExt cx="8083826" cy="497796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273712" y="2364850"/>
                <a:ext cx="56445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200" b="1" dirty="0">
                    <a:solidFill>
                      <a:srgbClr val="FCC95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itka Display" panose="02000505000000020004" pitchFamily="2" charset="0"/>
                    <a:cs typeface="Segoe UI" panose="020B0502040204020203" pitchFamily="34" charset="0"/>
                  </a:rPr>
                  <a:t>Review</a:t>
                </a:r>
                <a:endParaRPr lang="en-IN" sz="4000" b="1" dirty="0">
                  <a:solidFill>
                    <a:srgbClr val="FCC9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Display" panose="02000505000000020004" pitchFamily="2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8748" y="4939718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8EE21-701B-4D2D-82D4-BBA7E64F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43" y="1044271"/>
              <a:ext cx="7646504" cy="17427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9DFA47-7707-48CA-8F91-E1D19DCA2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337" y="3478740"/>
              <a:ext cx="3573961" cy="24794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A98372-DAF1-44B4-80B6-4C3F5205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419" y="2767321"/>
              <a:ext cx="2053827" cy="1951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35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AEC67-BC94-4859-BBC9-4DB7854D05A2}"/>
              </a:ext>
            </a:extLst>
          </p:cNvPr>
          <p:cNvGrpSpPr/>
          <p:nvPr/>
        </p:nvGrpSpPr>
        <p:grpSpPr>
          <a:xfrm>
            <a:off x="940904" y="617378"/>
            <a:ext cx="10310191" cy="12449265"/>
            <a:chOff x="940904" y="617378"/>
            <a:chExt cx="10310191" cy="124492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940904" y="617378"/>
              <a:ext cx="10310191" cy="1244926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  <a:shade val="30000"/>
                    <a:satMod val="115000"/>
                  </a:schemeClr>
                </a:gs>
                <a:gs pos="50000">
                  <a:schemeClr val="accent1">
                    <a:lumMod val="50000"/>
                    <a:shade val="67500"/>
                    <a:satMod val="115000"/>
                  </a:schemeClr>
                </a:gs>
                <a:gs pos="100000">
                  <a:schemeClr val="accent1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6FEC9F-9202-4D0B-925D-9BDFF981DB50}"/>
                </a:ext>
              </a:extLst>
            </p:cNvPr>
            <p:cNvSpPr txBox="1"/>
            <p:nvPr/>
          </p:nvSpPr>
          <p:spPr>
            <a:xfrm>
              <a:off x="2163670" y="1812787"/>
              <a:ext cx="7864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Digital Marketing Training Modules</a:t>
              </a:r>
              <a:endPara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398DC-5F1F-43CD-8145-E394A4DDA484}"/>
                </a:ext>
              </a:extLst>
            </p:cNvPr>
            <p:cNvSpPr txBox="1"/>
            <p:nvPr/>
          </p:nvSpPr>
          <p:spPr>
            <a:xfrm>
              <a:off x="1046921" y="2743665"/>
              <a:ext cx="6739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Duration – 60 Hours (2 Months Course)</a:t>
              </a:r>
              <a:endParaRPr lang="en-IN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D0690-98F1-4791-B7A5-E03B57CA2F3B}"/>
                </a:ext>
              </a:extLst>
            </p:cNvPr>
            <p:cNvSpPr txBox="1"/>
            <p:nvPr/>
          </p:nvSpPr>
          <p:spPr>
            <a:xfrm>
              <a:off x="1046921" y="3369589"/>
              <a:ext cx="9605002" cy="8333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Digital Marketing Introduction &amp; Overview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SEO – Search Engine Optimization (10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SEM – Google AdWords (Display + Search Ads) (3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SMO – Facebook, Twitter, Instagram (5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YouTube Viral Video Ranking &amp; Promotion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Email Marketing From Scratch (3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Lead Generation For Business (3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Website Optimization + Traffic Conversion (4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Competitor Analysis and Business Strategies (3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E-Commerce Setup and Promotion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 Branding and Reputation Management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 Marketing Tools and Usage (4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Content Marketing To Build Brand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Home Business Setup (AdSense, Affiliate, Freelance Work) (5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AdWords + Facebook Certification (10 Hours)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FE3553-8753-4B02-97DD-354D5673770A}"/>
                </a:ext>
              </a:extLst>
            </p:cNvPr>
            <p:cNvSpPr txBox="1"/>
            <p:nvPr/>
          </p:nvSpPr>
          <p:spPr>
            <a:xfrm>
              <a:off x="1046921" y="11805793"/>
              <a:ext cx="82958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Course Fee - ₹ 30,000 (2 Installments)</a:t>
              </a:r>
            </a:p>
            <a:p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Call @ 96750-33525, 96344-83287</a:t>
              </a:r>
              <a:endPara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923C8-9FAA-47F0-B2DE-A7C555E58016}"/>
                </a:ext>
              </a:extLst>
            </p:cNvPr>
            <p:cNvSpPr txBox="1"/>
            <p:nvPr/>
          </p:nvSpPr>
          <p:spPr>
            <a:xfrm>
              <a:off x="4216315" y="786753"/>
              <a:ext cx="37593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Digital</a:t>
              </a:r>
              <a:r>
                <a:rPr lang="hi-IN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कक्षा</a:t>
              </a:r>
              <a:endParaRPr lang="en-I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132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AEC67-BC94-4859-BBC9-4DB7854D05A2}"/>
              </a:ext>
            </a:extLst>
          </p:cNvPr>
          <p:cNvGrpSpPr/>
          <p:nvPr/>
        </p:nvGrpSpPr>
        <p:grpSpPr>
          <a:xfrm>
            <a:off x="940904" y="617379"/>
            <a:ext cx="10310191" cy="9772326"/>
            <a:chOff x="940904" y="617379"/>
            <a:chExt cx="10310191" cy="97723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940904" y="617379"/>
              <a:ext cx="10310191" cy="97723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  <a:shade val="30000"/>
                    <a:satMod val="115000"/>
                  </a:schemeClr>
                </a:gs>
                <a:gs pos="50000">
                  <a:schemeClr val="accent1">
                    <a:lumMod val="50000"/>
                    <a:shade val="67500"/>
                    <a:satMod val="115000"/>
                  </a:schemeClr>
                </a:gs>
                <a:gs pos="100000">
                  <a:schemeClr val="accent1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6FEC9F-9202-4D0B-925D-9BDFF981DB50}"/>
                </a:ext>
              </a:extLst>
            </p:cNvPr>
            <p:cNvSpPr txBox="1"/>
            <p:nvPr/>
          </p:nvSpPr>
          <p:spPr>
            <a:xfrm>
              <a:off x="3625608" y="1745528"/>
              <a:ext cx="49407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SEO Training Modules</a:t>
              </a:r>
              <a:endPara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398DC-5F1F-43CD-8145-E394A4DDA484}"/>
                </a:ext>
              </a:extLst>
            </p:cNvPr>
            <p:cNvSpPr txBox="1"/>
            <p:nvPr/>
          </p:nvSpPr>
          <p:spPr>
            <a:xfrm>
              <a:off x="1046921" y="2743665"/>
              <a:ext cx="3486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Duration – 20 Hours</a:t>
              </a:r>
              <a:endParaRPr lang="en-IN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D0690-98F1-4791-B7A5-E03B57CA2F3B}"/>
                </a:ext>
              </a:extLst>
            </p:cNvPr>
            <p:cNvSpPr txBox="1"/>
            <p:nvPr/>
          </p:nvSpPr>
          <p:spPr>
            <a:xfrm>
              <a:off x="1046921" y="3369589"/>
              <a:ext cx="6282682" cy="5563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Introduction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Keyword Research (2.5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ON-Page SEO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OFF-Page SEO + Anchor Rules (3.5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Competitor Analysis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SEO Rules &amp; Strategies (2 Hours)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Negative SEO To Avoid (1 Hour)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of SEO Tools (2 Hour)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Local SEO (2 Hour)</a:t>
              </a: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US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 10 Rank Formula (1 Hour)</a:t>
              </a:r>
              <a:endParaRPr lang="en-IN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FE3553-8753-4B02-97DD-354D5673770A}"/>
                </a:ext>
              </a:extLst>
            </p:cNvPr>
            <p:cNvSpPr txBox="1"/>
            <p:nvPr/>
          </p:nvSpPr>
          <p:spPr>
            <a:xfrm>
              <a:off x="1046921" y="9035804"/>
              <a:ext cx="82958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Course Fee - ₹ 20,000 (Online Training)</a:t>
              </a:r>
            </a:p>
            <a:p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Call @ 96750-33525, 96344-83287</a:t>
              </a:r>
              <a:endPara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923C8-9FAA-47F0-B2DE-A7C555E58016}"/>
                </a:ext>
              </a:extLst>
            </p:cNvPr>
            <p:cNvSpPr txBox="1"/>
            <p:nvPr/>
          </p:nvSpPr>
          <p:spPr>
            <a:xfrm>
              <a:off x="4216315" y="786753"/>
              <a:ext cx="37593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Digital</a:t>
              </a:r>
              <a:r>
                <a:rPr lang="hi-IN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कक्षा</a:t>
              </a:r>
              <a:endParaRPr lang="en-I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03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B57A13B6-68C8-4F36-813C-3DE4BAE0C498}"/>
              </a:ext>
            </a:extLst>
          </p:cNvPr>
          <p:cNvSpPr/>
          <p:nvPr/>
        </p:nvSpPr>
        <p:spPr>
          <a:xfrm>
            <a:off x="3060700" y="342900"/>
            <a:ext cx="6083300" cy="6083300"/>
          </a:xfrm>
          <a:prstGeom prst="cub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DF8BB9D-796B-4F2F-AAB9-B17A1BE52944}"/>
              </a:ext>
            </a:extLst>
          </p:cNvPr>
          <p:cNvSpPr/>
          <p:nvPr/>
        </p:nvSpPr>
        <p:spPr>
          <a:xfrm>
            <a:off x="3365500" y="2044700"/>
            <a:ext cx="3886200" cy="1536700"/>
          </a:xfrm>
          <a:prstGeom prst="cube">
            <a:avLst>
              <a:gd name="adj" fmla="val 137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E67C84F5-FC49-4DC5-B639-827668573CC2}"/>
              </a:ext>
            </a:extLst>
          </p:cNvPr>
          <p:cNvSpPr/>
          <p:nvPr/>
        </p:nvSpPr>
        <p:spPr>
          <a:xfrm rot="16200000">
            <a:off x="5715000" y="-228600"/>
            <a:ext cx="635000" cy="25654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751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05B2E-D1FB-4A2D-A83D-BFCB8C204BA5}"/>
              </a:ext>
            </a:extLst>
          </p:cNvPr>
          <p:cNvGrpSpPr/>
          <p:nvPr/>
        </p:nvGrpSpPr>
        <p:grpSpPr>
          <a:xfrm>
            <a:off x="2054087" y="814149"/>
            <a:ext cx="8083826" cy="5017815"/>
            <a:chOff x="2054087" y="814149"/>
            <a:chExt cx="8083826" cy="501781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rgbClr val="2E39BF">
                      <a:shade val="30000"/>
                      <a:satMod val="115000"/>
                    </a:srgbClr>
                  </a:gs>
                  <a:gs pos="50000">
                    <a:srgbClr val="2E39BF">
                      <a:shade val="67500"/>
                      <a:satMod val="115000"/>
                    </a:srgbClr>
                  </a:gs>
                  <a:gs pos="100000">
                    <a:srgbClr val="2E39BF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273713" y="3577971"/>
                <a:ext cx="5644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Review</a:t>
                </a:r>
                <a:endParaRPr lang="en-IN" sz="36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91727-E5A8-429C-91E7-B6CFF80B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587" y="814149"/>
              <a:ext cx="5090819" cy="298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0446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08A32-45B4-4B57-9493-4E6235EF79BB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3273715" y="3622009"/>
                <a:ext cx="5644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2A2D2C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Review</a:t>
                </a:r>
                <a:endParaRPr lang="en-IN" sz="3600" b="1" dirty="0">
                  <a:solidFill>
                    <a:srgbClr val="2A2D2C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1B6DB3-ACCB-462E-8C8C-F1C32AC6D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715" y="1207316"/>
              <a:ext cx="1715518" cy="20107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F5F8E-F3A8-40D3-B740-3AC3F1404007}"/>
                </a:ext>
              </a:extLst>
            </p:cNvPr>
            <p:cNvSpPr txBox="1"/>
            <p:nvPr/>
          </p:nvSpPr>
          <p:spPr>
            <a:xfrm>
              <a:off x="5198195" y="945903"/>
              <a:ext cx="400457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rgbClr val="2A2D2C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Website Builder</a:t>
              </a:r>
              <a:endParaRPr lang="en-IN" sz="4400" b="1" dirty="0">
                <a:solidFill>
                  <a:srgbClr val="2A2D2C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151A40-8BF7-4E7C-B1DF-EDB772C2826E}"/>
                </a:ext>
              </a:extLst>
            </p:cNvPr>
            <p:cNvCxnSpPr/>
            <p:nvPr/>
          </p:nvCxnSpPr>
          <p:spPr>
            <a:xfrm>
              <a:off x="2842586" y="3614363"/>
              <a:ext cx="650681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40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AFF436-CAA5-4C12-A50F-D223479E5F46}"/>
              </a:ext>
            </a:extLst>
          </p:cNvPr>
          <p:cNvGrpSpPr/>
          <p:nvPr/>
        </p:nvGrpSpPr>
        <p:grpSpPr>
          <a:xfrm>
            <a:off x="1168277" y="884582"/>
            <a:ext cx="9669912" cy="5277034"/>
            <a:chOff x="1168277" y="844826"/>
            <a:chExt cx="9669912" cy="52770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5" y="1143892"/>
              <a:ext cx="8083826" cy="25545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Submit URL To Google</a:t>
              </a:r>
              <a:endParaRPr lang="en-IN" sz="44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87EBD3-4383-4858-B815-BA8C06629FED}"/>
                </a:ext>
              </a:extLst>
            </p:cNvPr>
            <p:cNvSpPr/>
            <p:nvPr/>
          </p:nvSpPr>
          <p:spPr>
            <a:xfrm>
              <a:off x="1168277" y="3173522"/>
              <a:ext cx="9669912" cy="2948338"/>
            </a:xfrm>
            <a:custGeom>
              <a:avLst/>
              <a:gdLst>
                <a:gd name="connsiteX0" fmla="*/ 534977 w 9669912"/>
                <a:gd name="connsiteY0" fmla="*/ 2024815 h 2948338"/>
                <a:gd name="connsiteX1" fmla="*/ 1356612 w 9669912"/>
                <a:gd name="connsiteY1" fmla="*/ 1044154 h 2948338"/>
                <a:gd name="connsiteX2" fmla="*/ 2549308 w 9669912"/>
                <a:gd name="connsiteY2" fmla="*/ 1507980 h 2948338"/>
                <a:gd name="connsiteX3" fmla="*/ 3105899 w 9669912"/>
                <a:gd name="connsiteY3" fmla="*/ 1216432 h 2948338"/>
                <a:gd name="connsiteX4" fmla="*/ 3967290 w 9669912"/>
                <a:gd name="connsiteY4" fmla="*/ 1375458 h 2948338"/>
                <a:gd name="connsiteX5" fmla="*/ 5478038 w 9669912"/>
                <a:gd name="connsiteY5" fmla="*/ 1097163 h 2948338"/>
                <a:gd name="connsiteX6" fmla="*/ 6326177 w 9669912"/>
                <a:gd name="connsiteY6" fmla="*/ 1256189 h 2948338"/>
                <a:gd name="connsiteX7" fmla="*/ 6975534 w 9669912"/>
                <a:gd name="connsiteY7" fmla="*/ 447806 h 2948338"/>
                <a:gd name="connsiteX8" fmla="*/ 7518873 w 9669912"/>
                <a:gd name="connsiteY8" fmla="*/ 474311 h 2948338"/>
                <a:gd name="connsiteX9" fmla="*/ 8499534 w 9669912"/>
                <a:gd name="connsiteY9" fmla="*/ 10484 h 2948338"/>
                <a:gd name="connsiteX10" fmla="*/ 8950108 w 9669912"/>
                <a:gd name="connsiteY10" fmla="*/ 156258 h 2948338"/>
                <a:gd name="connsiteX11" fmla="*/ 9413934 w 9669912"/>
                <a:gd name="connsiteY11" fmla="*/ 222519 h 2948338"/>
                <a:gd name="connsiteX12" fmla="*/ 9387430 w 9669912"/>
                <a:gd name="connsiteY12" fmla="*/ 2157337 h 2948338"/>
                <a:gd name="connsiteX13" fmla="*/ 8950108 w 9669912"/>
                <a:gd name="connsiteY13" fmla="*/ 2886206 h 2948338"/>
                <a:gd name="connsiteX14" fmla="*/ 1224090 w 9669912"/>
                <a:gd name="connsiteY14" fmla="*/ 2886206 h 2948338"/>
                <a:gd name="connsiteX15" fmla="*/ 18143 w 9669912"/>
                <a:gd name="connsiteY15" fmla="*/ 2687424 h 2948338"/>
                <a:gd name="connsiteX16" fmla="*/ 534977 w 9669912"/>
                <a:gd name="connsiteY16" fmla="*/ 2024815 h 29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69912" h="2948338">
                  <a:moveTo>
                    <a:pt x="534977" y="2024815"/>
                  </a:moveTo>
                  <a:cubicBezTo>
                    <a:pt x="758055" y="1750937"/>
                    <a:pt x="1020890" y="1130293"/>
                    <a:pt x="1356612" y="1044154"/>
                  </a:cubicBezTo>
                  <a:cubicBezTo>
                    <a:pt x="1692334" y="958015"/>
                    <a:pt x="2257760" y="1479267"/>
                    <a:pt x="2549308" y="1507980"/>
                  </a:cubicBezTo>
                  <a:cubicBezTo>
                    <a:pt x="2840856" y="1536693"/>
                    <a:pt x="2869569" y="1238519"/>
                    <a:pt x="3105899" y="1216432"/>
                  </a:cubicBezTo>
                  <a:cubicBezTo>
                    <a:pt x="3342229" y="1194345"/>
                    <a:pt x="3571934" y="1395336"/>
                    <a:pt x="3967290" y="1375458"/>
                  </a:cubicBezTo>
                  <a:cubicBezTo>
                    <a:pt x="4362646" y="1355580"/>
                    <a:pt x="5084890" y="1117041"/>
                    <a:pt x="5478038" y="1097163"/>
                  </a:cubicBezTo>
                  <a:cubicBezTo>
                    <a:pt x="5871186" y="1077285"/>
                    <a:pt x="6076594" y="1364415"/>
                    <a:pt x="6326177" y="1256189"/>
                  </a:cubicBezTo>
                  <a:cubicBezTo>
                    <a:pt x="6575760" y="1147963"/>
                    <a:pt x="6776751" y="578119"/>
                    <a:pt x="6975534" y="447806"/>
                  </a:cubicBezTo>
                  <a:cubicBezTo>
                    <a:pt x="7174317" y="317493"/>
                    <a:pt x="7264873" y="547198"/>
                    <a:pt x="7518873" y="474311"/>
                  </a:cubicBezTo>
                  <a:cubicBezTo>
                    <a:pt x="7772873" y="401424"/>
                    <a:pt x="8260995" y="63493"/>
                    <a:pt x="8499534" y="10484"/>
                  </a:cubicBezTo>
                  <a:cubicBezTo>
                    <a:pt x="8738073" y="-42525"/>
                    <a:pt x="8797708" y="120919"/>
                    <a:pt x="8950108" y="156258"/>
                  </a:cubicBezTo>
                  <a:cubicBezTo>
                    <a:pt x="9102508" y="191597"/>
                    <a:pt x="9341047" y="-110994"/>
                    <a:pt x="9413934" y="222519"/>
                  </a:cubicBezTo>
                  <a:cubicBezTo>
                    <a:pt x="9486821" y="556032"/>
                    <a:pt x="9464734" y="1713389"/>
                    <a:pt x="9387430" y="2157337"/>
                  </a:cubicBezTo>
                  <a:cubicBezTo>
                    <a:pt x="9310126" y="2601285"/>
                    <a:pt x="10310665" y="2764728"/>
                    <a:pt x="8950108" y="2886206"/>
                  </a:cubicBezTo>
                  <a:cubicBezTo>
                    <a:pt x="7589551" y="3007684"/>
                    <a:pt x="2712751" y="2919336"/>
                    <a:pt x="1224090" y="2886206"/>
                  </a:cubicBezTo>
                  <a:cubicBezTo>
                    <a:pt x="-264571" y="2853076"/>
                    <a:pt x="126369" y="2835406"/>
                    <a:pt x="18143" y="2687424"/>
                  </a:cubicBezTo>
                  <a:cubicBezTo>
                    <a:pt x="-90083" y="2539442"/>
                    <a:pt x="311899" y="2298693"/>
                    <a:pt x="534977" y="20248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E6C0F">
                    <a:tint val="66000"/>
                    <a:satMod val="160000"/>
                  </a:srgbClr>
                </a:gs>
                <a:gs pos="50000">
                  <a:srgbClr val="EE6C0F">
                    <a:tint val="44500"/>
                    <a:satMod val="160000"/>
                  </a:srgbClr>
                </a:gs>
                <a:gs pos="100000">
                  <a:srgbClr val="EE6C0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48239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1D68B43-2143-4475-A78A-EFDAECF8C2C2}"/>
              </a:ext>
            </a:extLst>
          </p:cNvPr>
          <p:cNvGrpSpPr/>
          <p:nvPr/>
        </p:nvGrpSpPr>
        <p:grpSpPr>
          <a:xfrm>
            <a:off x="2054085" y="665895"/>
            <a:ext cx="8083828" cy="5166069"/>
            <a:chOff x="2054085" y="665895"/>
            <a:chExt cx="8083828" cy="51660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5" y="844826"/>
              <a:ext cx="8083828" cy="4987138"/>
              <a:chOff x="2054085" y="844826"/>
              <a:chExt cx="8083828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5" y="3384994"/>
                <a:ext cx="80838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tx2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How to Start A Blog?</a:t>
                </a:r>
                <a:endParaRPr lang="en-IN" sz="3200" b="1" dirty="0">
                  <a:solidFill>
                    <a:schemeClr val="tx2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8A762-9271-493E-8D01-4C030080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70" y="665895"/>
              <a:ext cx="6096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2564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62DA5-AD64-463F-B672-5CEE093ACA4C}"/>
              </a:ext>
            </a:extLst>
          </p:cNvPr>
          <p:cNvGrpSpPr/>
          <p:nvPr/>
        </p:nvGrpSpPr>
        <p:grpSpPr>
          <a:xfrm>
            <a:off x="2054085" y="844826"/>
            <a:ext cx="8083828" cy="4987138"/>
            <a:chOff x="2054085" y="844826"/>
            <a:chExt cx="8083828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5" y="844826"/>
              <a:ext cx="8083828" cy="4987138"/>
              <a:chOff x="2054085" y="844826"/>
              <a:chExt cx="8083828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5" y="1076909"/>
                <a:ext cx="808382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What is Web Hosting?</a:t>
                </a:r>
                <a:endParaRPr lang="en-IN" sz="54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IN" sz="40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Services, Types &amp; FAQs</a:t>
                </a:r>
                <a:endParaRPr lang="en-US" sz="44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BA0FD4-BA4F-4901-A073-F900D97E8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117" y="2429134"/>
              <a:ext cx="3810000" cy="1905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6A6DE1-6F4A-4DD6-BC10-7289247E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117" y="3197376"/>
              <a:ext cx="3810000" cy="1905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DB29A0-7564-45C0-A5A7-A0038A4AB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83" y="2884304"/>
              <a:ext cx="1878211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63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47FE25-90B8-4EF6-A132-33D55BFAB8A7}"/>
              </a:ext>
            </a:extLst>
          </p:cNvPr>
          <p:cNvGrpSpPr/>
          <p:nvPr/>
        </p:nvGrpSpPr>
        <p:grpSpPr>
          <a:xfrm>
            <a:off x="1908313" y="940016"/>
            <a:ext cx="8083826" cy="4977968"/>
            <a:chOff x="1908313" y="940016"/>
            <a:chExt cx="8083826" cy="49779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1908313" y="940016"/>
              <a:ext cx="8083826" cy="4977968"/>
              <a:chOff x="2054087" y="844826"/>
              <a:chExt cx="8083826" cy="497796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rgbClr val="F08080">
                      <a:shade val="30000"/>
                      <a:satMod val="115000"/>
                    </a:srgbClr>
                  </a:gs>
                  <a:gs pos="50000">
                    <a:srgbClr val="F08080">
                      <a:shade val="67500"/>
                      <a:satMod val="115000"/>
                    </a:srgbClr>
                  </a:gs>
                  <a:gs pos="100000">
                    <a:srgbClr val="F0808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7" y="1931314"/>
                <a:ext cx="418768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Best Headphones Under ₹500 in India</a:t>
                </a:r>
                <a:endParaRPr lang="en-US" sz="36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411380-113F-4AE1-847D-0DBD8D0B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09700"/>
              <a:ext cx="3540085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6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DEE9C9-C6DC-4E6A-A261-2A95DEB08C88}"/>
              </a:ext>
            </a:extLst>
          </p:cNvPr>
          <p:cNvGrpSpPr/>
          <p:nvPr/>
        </p:nvGrpSpPr>
        <p:grpSpPr>
          <a:xfrm>
            <a:off x="1908313" y="940016"/>
            <a:ext cx="8083826" cy="4977968"/>
            <a:chOff x="2054087" y="844826"/>
            <a:chExt cx="8083826" cy="49779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7" y="2548980"/>
              <a:ext cx="8083826" cy="156966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Best i3 Processor HP Laptops in India</a:t>
              </a:r>
              <a:endParaRPr lang="en-US" sz="36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456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DEE9C9-C6DC-4E6A-A261-2A95DEB08C88}"/>
              </a:ext>
            </a:extLst>
          </p:cNvPr>
          <p:cNvGrpSpPr/>
          <p:nvPr/>
        </p:nvGrpSpPr>
        <p:grpSpPr>
          <a:xfrm>
            <a:off x="1908313" y="940016"/>
            <a:ext cx="8083826" cy="4977968"/>
            <a:chOff x="2054087" y="844826"/>
            <a:chExt cx="8083826" cy="49779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7" y="2548980"/>
              <a:ext cx="8083826" cy="156966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Best i3 Processor HP Laptops in India</a:t>
              </a:r>
              <a:endParaRPr lang="en-US" sz="36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92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C09066-E123-4765-9306-5E58A3759F9C}"/>
              </a:ext>
            </a:extLst>
          </p:cNvPr>
          <p:cNvGrpSpPr/>
          <p:nvPr/>
        </p:nvGrpSpPr>
        <p:grpSpPr>
          <a:xfrm>
            <a:off x="3286181" y="1856126"/>
            <a:ext cx="6215959" cy="1833225"/>
            <a:chOff x="3286181" y="1856126"/>
            <a:chExt cx="6215959" cy="1833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CC846D-ECB7-4C77-B0D2-510552914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800" y="1947628"/>
              <a:ext cx="2252175" cy="165394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F763973-D514-49AC-AB6F-47170C162E52}"/>
                </a:ext>
              </a:extLst>
            </p:cNvPr>
            <p:cNvSpPr txBox="1"/>
            <p:nvPr/>
          </p:nvSpPr>
          <p:spPr>
            <a:xfrm>
              <a:off x="3286181" y="1856126"/>
              <a:ext cx="35842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E5554E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BEST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1E2D66-013C-4228-95C8-84AAEAA707A9}"/>
                </a:ext>
              </a:extLst>
            </p:cNvPr>
            <p:cNvSpPr/>
            <p:nvPr/>
          </p:nvSpPr>
          <p:spPr>
            <a:xfrm>
              <a:off x="3755498" y="2673688"/>
              <a:ext cx="57466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rgbClr val="E5554E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Ranks</a:t>
              </a:r>
              <a:endParaRPr lang="en-IN" sz="6000" dirty="0">
                <a:solidFill>
                  <a:srgbClr val="E5554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05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927748-9151-4E2C-854D-3BB0645D26B8}"/>
              </a:ext>
            </a:extLst>
          </p:cNvPr>
          <p:cNvGrpSpPr/>
          <p:nvPr/>
        </p:nvGrpSpPr>
        <p:grpSpPr>
          <a:xfrm>
            <a:off x="2054084" y="676630"/>
            <a:ext cx="8083829" cy="5155334"/>
            <a:chOff x="2054084" y="676630"/>
            <a:chExt cx="8083829" cy="51553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4" y="844826"/>
              <a:ext cx="8083829" cy="4987138"/>
              <a:chOff x="2054084" y="844826"/>
              <a:chExt cx="8083829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4" y="3047884"/>
                <a:ext cx="808382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rgbClr val="32373C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Backup WordPress Database With Plugin</a:t>
                </a:r>
                <a:endParaRPr lang="en-IN" sz="2400" b="1" dirty="0">
                  <a:solidFill>
                    <a:srgbClr val="32373C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A7BDD3-2FAC-48E1-ACDE-28E9B65E4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28" y="676630"/>
              <a:ext cx="2593344" cy="259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0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5DD208-87C8-4EAB-BA7C-5C2107461B14}"/>
              </a:ext>
            </a:extLst>
          </p:cNvPr>
          <p:cNvGrpSpPr/>
          <p:nvPr/>
        </p:nvGrpSpPr>
        <p:grpSpPr>
          <a:xfrm>
            <a:off x="2662970" y="1354455"/>
            <a:ext cx="4435504" cy="1954384"/>
            <a:chOff x="2662970" y="1354455"/>
            <a:chExt cx="4435504" cy="1954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67D425-3866-4595-93F4-D17BF0E6C00D}"/>
                </a:ext>
              </a:extLst>
            </p:cNvPr>
            <p:cNvGrpSpPr/>
            <p:nvPr/>
          </p:nvGrpSpPr>
          <p:grpSpPr>
            <a:xfrm>
              <a:off x="2662970" y="1354455"/>
              <a:ext cx="4092292" cy="1954384"/>
              <a:chOff x="1570770" y="2154555"/>
              <a:chExt cx="4092292" cy="195438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55A268-9758-4782-B59B-D67388DF0729}"/>
                  </a:ext>
                </a:extLst>
              </p:cNvPr>
              <p:cNvSpPr txBox="1"/>
              <p:nvPr/>
            </p:nvSpPr>
            <p:spPr>
              <a:xfrm>
                <a:off x="2498413" y="2154555"/>
                <a:ext cx="31646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b="1" dirty="0">
                    <a:solidFill>
                      <a:srgbClr val="D60093"/>
                    </a:solidFill>
                    <a:latin typeface="Segoe Print" panose="02000600000000000000" pitchFamily="2" charset="0"/>
                    <a:cs typeface="Nirmala UI Semilight" panose="020B0402040204020203" pitchFamily="34" charset="0"/>
                  </a:rPr>
                  <a:t>Healthy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86A1D0-A71E-4B50-8DCA-EC852CE72308}"/>
                  </a:ext>
                </a:extLst>
              </p:cNvPr>
              <p:cNvSpPr/>
              <p:nvPr/>
            </p:nvSpPr>
            <p:spPr>
              <a:xfrm>
                <a:off x="2841625" y="2662389"/>
                <a:ext cx="1398140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800" dirty="0">
                    <a:solidFill>
                      <a:schemeClr val="accent6"/>
                    </a:solidFill>
                    <a:latin typeface="Mistral" panose="03090702030407020403" pitchFamily="66" charset="0"/>
                  </a:rPr>
                  <a:t>Life</a:t>
                </a:r>
                <a:endParaRPr lang="en-US" sz="8000" dirty="0">
                  <a:solidFill>
                    <a:srgbClr val="FA8B1F"/>
                  </a:solidFill>
                  <a:latin typeface="Mistral" panose="03090702030407020403" pitchFamily="66" charset="0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CC46DB-55A3-4624-B7F8-533A937C8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770" y="2212248"/>
                <a:ext cx="1270855" cy="1558137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C63D7A-67B6-4ECD-8E7F-FB50320520BC}"/>
                </a:ext>
              </a:extLst>
            </p:cNvPr>
            <p:cNvSpPr/>
            <p:nvPr/>
          </p:nvSpPr>
          <p:spPr>
            <a:xfrm>
              <a:off x="5241876" y="1862288"/>
              <a:ext cx="1856598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dirty="0">
                  <a:solidFill>
                    <a:srgbClr val="FA8B1F"/>
                  </a:solidFill>
                  <a:latin typeface="Mistral" panose="03090702030407020403" pitchFamily="66" charset="0"/>
                </a:rPr>
                <a:t>Code</a:t>
              </a:r>
              <a:endParaRPr lang="en-IN" sz="8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5553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1D7DD0B-3524-4F3F-A77F-C80A1EBA23D7}"/>
              </a:ext>
            </a:extLst>
          </p:cNvPr>
          <p:cNvGrpSpPr/>
          <p:nvPr/>
        </p:nvGrpSpPr>
        <p:grpSpPr>
          <a:xfrm>
            <a:off x="2054084" y="844826"/>
            <a:ext cx="8083830" cy="4987138"/>
            <a:chOff x="2054084" y="844826"/>
            <a:chExt cx="8083830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4" y="844826"/>
              <a:ext cx="8083830" cy="4987138"/>
              <a:chOff x="2054083" y="844826"/>
              <a:chExt cx="8083830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3" y="2931103"/>
                <a:ext cx="80838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32373C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How To Create A Blog on Blogger?</a:t>
                </a:r>
                <a:endParaRPr lang="en-IN" sz="2800" b="1" dirty="0">
                  <a:solidFill>
                    <a:srgbClr val="32373C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93D3A5-9FB1-4A6D-BEF2-A16882E8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209" y="1060788"/>
              <a:ext cx="1599579" cy="1590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749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DEE9C9-C6DC-4E6A-A261-2A95DEB08C88}"/>
              </a:ext>
            </a:extLst>
          </p:cNvPr>
          <p:cNvGrpSpPr/>
          <p:nvPr/>
        </p:nvGrpSpPr>
        <p:grpSpPr>
          <a:xfrm>
            <a:off x="2054085" y="844826"/>
            <a:ext cx="8083829" cy="4987138"/>
            <a:chOff x="2054084" y="844826"/>
            <a:chExt cx="8083829" cy="49871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4" y="2551837"/>
              <a:ext cx="8083827" cy="175432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Top 10 Programming Languages</a:t>
              </a:r>
              <a:endParaRPr lang="en-IN" sz="2800" b="1" dirty="0">
                <a:solidFill>
                  <a:schemeClr val="bg1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641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CD423C7-EF53-44A5-8A46-BBEA924850C3}"/>
              </a:ext>
            </a:extLst>
          </p:cNvPr>
          <p:cNvGrpSpPr/>
          <p:nvPr/>
        </p:nvGrpSpPr>
        <p:grpSpPr>
          <a:xfrm>
            <a:off x="2491408" y="96078"/>
            <a:ext cx="6506817" cy="6548055"/>
            <a:chOff x="2491408" y="96078"/>
            <a:chExt cx="6506817" cy="65480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7EE00A-B1BB-4BA2-8118-829A5413A28E}"/>
                </a:ext>
              </a:extLst>
            </p:cNvPr>
            <p:cNvSpPr/>
            <p:nvPr/>
          </p:nvSpPr>
          <p:spPr>
            <a:xfrm>
              <a:off x="2491408" y="96078"/>
              <a:ext cx="6506817" cy="6506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EB209E-0ED0-43DD-9D31-528A08BDC466}"/>
                </a:ext>
              </a:extLst>
            </p:cNvPr>
            <p:cNvSpPr txBox="1"/>
            <p:nvPr/>
          </p:nvSpPr>
          <p:spPr>
            <a:xfrm>
              <a:off x="2491408" y="2887684"/>
              <a:ext cx="65068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Century" panose="02040604050505020304" pitchFamily="18" charset="0"/>
                </a:rPr>
                <a:t>Master </a:t>
              </a:r>
              <a:r>
                <a:rPr lang="en-US" sz="6000" b="1" dirty="0">
                  <a:solidFill>
                    <a:schemeClr val="accent6">
                      <a:lumMod val="50000"/>
                    </a:schemeClr>
                  </a:solidFill>
                  <a:latin typeface="Century" panose="02040604050505020304" pitchFamily="18" charset="0"/>
                </a:rPr>
                <a:t>Excel</a:t>
              </a:r>
              <a:r>
                <a:rPr lang="en-US" sz="4000" b="1" dirty="0">
                  <a:latin typeface="Century" panose="02040604050505020304" pitchFamily="18" charset="0"/>
                </a:rPr>
                <a:t> </a:t>
              </a:r>
              <a:r>
                <a:rPr lang="en-US" sz="3200" b="1" dirty="0">
                  <a:latin typeface="Century" panose="02040604050505020304" pitchFamily="18" charset="0"/>
                </a:rPr>
                <a:t>Step by Step</a:t>
              </a:r>
              <a:endParaRPr lang="en-US" sz="4000" b="1" dirty="0">
                <a:latin typeface="Century" panose="020406040505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EE0F82-A9BD-42CB-9A62-89B9940B3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926" y="4209549"/>
              <a:ext cx="2347092" cy="24345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C30C8-3BA0-4A01-9D6F-203778D55AEE}"/>
                </a:ext>
              </a:extLst>
            </p:cNvPr>
            <p:cNvSpPr txBox="1"/>
            <p:nvPr/>
          </p:nvSpPr>
          <p:spPr>
            <a:xfrm>
              <a:off x="5222018" y="4518900"/>
              <a:ext cx="340852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Century" panose="02040604050505020304" pitchFamily="18" charset="0"/>
                </a:rPr>
                <a:t>30% </a:t>
              </a:r>
              <a:r>
                <a:rPr lang="en-US" sz="4000" b="1" dirty="0">
                  <a:latin typeface="Century" panose="02040604050505020304" pitchFamily="18" charset="0"/>
                </a:rPr>
                <a:t>DISCOUNT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1E0F40-E71C-42A3-8BB3-E32D5FB8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8" r="6800"/>
            <a:stretch/>
          </p:blipFill>
          <p:spPr>
            <a:xfrm>
              <a:off x="2736539" y="405350"/>
              <a:ext cx="2763146" cy="243301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3474D0-CD26-41F1-830E-788D4614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816" y="579026"/>
              <a:ext cx="2988432" cy="2259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906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364DB8-C03A-4AF3-8999-B943FB46F157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solidFill>
              <a:srgbClr val="D92A27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8" y="3867392"/>
                <a:ext cx="8083825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Submit Sitemap To Google</a:t>
                </a:r>
                <a:endParaRPr lang="en-IN" sz="24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2EF7C5-6AC8-456E-A851-BBD0BB42D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0" t="3583" r="7160" b="4462"/>
            <a:stretch/>
          </p:blipFill>
          <p:spPr>
            <a:xfrm>
              <a:off x="3951635" y="861189"/>
              <a:ext cx="4288726" cy="306379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0530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EEF895-0D5E-4C5B-AC1A-0E52641523E1}"/>
              </a:ext>
            </a:extLst>
          </p:cNvPr>
          <p:cNvGrpSpPr/>
          <p:nvPr/>
        </p:nvGrpSpPr>
        <p:grpSpPr>
          <a:xfrm>
            <a:off x="2054087" y="844826"/>
            <a:ext cx="8083826" cy="4977968"/>
            <a:chOff x="2054087" y="844826"/>
            <a:chExt cx="8083826" cy="49779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4647FA-38B9-453F-9467-3F184457F711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77968"/>
              <a:chOff x="2054087" y="844826"/>
              <a:chExt cx="8083826" cy="49779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6DEE9C9-C6DC-4E6A-A261-2A95DEB08C88}"/>
                  </a:ext>
                </a:extLst>
              </p:cNvPr>
              <p:cNvGrpSpPr/>
              <p:nvPr/>
            </p:nvGrpSpPr>
            <p:grpSpPr>
              <a:xfrm>
                <a:off x="2054087" y="844826"/>
                <a:ext cx="8083826" cy="4977968"/>
                <a:chOff x="2054087" y="844826"/>
                <a:chExt cx="8083826" cy="4977968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7C0C372-9E7B-48A9-B031-6994C18E4091}"/>
                    </a:ext>
                  </a:extLst>
                </p:cNvPr>
                <p:cNvSpPr/>
                <p:nvPr/>
              </p:nvSpPr>
              <p:spPr>
                <a:xfrm>
                  <a:off x="2054087" y="844826"/>
                  <a:ext cx="8083826" cy="497796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EF0EA44-43CD-408B-9598-94B48DF4BD45}"/>
                    </a:ext>
                  </a:extLst>
                </p:cNvPr>
                <p:cNvSpPr txBox="1"/>
                <p:nvPr/>
              </p:nvSpPr>
              <p:spPr>
                <a:xfrm>
                  <a:off x="2054087" y="3163099"/>
                  <a:ext cx="8083826" cy="1077218"/>
                </a:xfrm>
                <a:prstGeom prst="rect">
                  <a:avLst/>
                </a:prstGeom>
                <a:solidFill>
                  <a:srgbClr val="326C9B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FFFFF"/>
                      </a:solidFill>
                      <a:latin typeface="Century" panose="02040604050505020304" pitchFamily="18" charset="0"/>
                      <a:cs typeface="Segoe UI" panose="020B0502040204020203" pitchFamily="34" charset="0"/>
                    </a:rPr>
                    <a:t>Check if All Items in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FFFFFF"/>
                      </a:solidFill>
                      <a:latin typeface="Century" panose="02040604050505020304" pitchFamily="18" charset="0"/>
                      <a:cs typeface="Segoe UI" panose="020B0502040204020203" pitchFamily="34" charset="0"/>
                    </a:rPr>
                    <a:t>Ietrable are True or Not</a:t>
                  </a:r>
                  <a:endParaRPr lang="en-IN" sz="14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20611F1-106C-4E5B-9B68-E97B6B107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4009" y="1259698"/>
                <a:ext cx="6423978" cy="190340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C7160D-F494-433A-BCC4-E5EC3971C9B8}"/>
                </a:ext>
              </a:extLst>
            </p:cNvPr>
            <p:cNvSpPr txBox="1"/>
            <p:nvPr/>
          </p:nvSpPr>
          <p:spPr>
            <a:xfrm>
              <a:off x="2054087" y="4454123"/>
              <a:ext cx="8083826" cy="923330"/>
            </a:xfrm>
            <a:prstGeom prst="rect">
              <a:avLst/>
            </a:prstGeom>
            <a:solidFill>
              <a:srgbClr val="FFDC5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46464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all( ) function</a:t>
              </a:r>
              <a:endParaRPr lang="en-IN" sz="2800" b="1" dirty="0">
                <a:solidFill>
                  <a:srgbClr val="646464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551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BBD5BB-78BA-475A-8BAF-9288C87881C3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54C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F3E71F-1FE1-48E2-A6DA-F5DF4D31F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20"/>
            <a:stretch/>
          </p:blipFill>
          <p:spPr>
            <a:xfrm>
              <a:off x="5289357" y="1212958"/>
              <a:ext cx="4437739" cy="33843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191720" y="1466299"/>
              <a:ext cx="3644348" cy="28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On-Page</a:t>
              </a:r>
            </a:p>
            <a:p>
              <a:pPr algn="ctr"/>
              <a:r>
                <a:rPr lang="en-US" sz="115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SEO</a:t>
              </a:r>
              <a:endParaRPr lang="en-IN" sz="60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908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A9D8A-495F-48F9-8E3F-0041801839D6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solidFill>
              <a:schemeClr val="tx1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663901" y="3743628"/>
                <a:ext cx="6864191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B94F26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Free 7 Day Trial</a:t>
                </a:r>
                <a:endParaRPr lang="en-IN" sz="3200" b="1" dirty="0">
                  <a:solidFill>
                    <a:srgbClr val="B94F26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4DF15-B174-4865-BAC9-56F3ADBFB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7" t="24623" r="14702" b="31020"/>
            <a:stretch/>
          </p:blipFill>
          <p:spPr>
            <a:xfrm>
              <a:off x="2886013" y="1026036"/>
              <a:ext cx="6419968" cy="2669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721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E984554-BC7D-4FD3-B589-99EA66C7CA78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D4D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3366A-3403-479B-861B-B81414560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6"/>
            <a:stretch/>
          </p:blipFill>
          <p:spPr>
            <a:xfrm>
              <a:off x="3127513" y="1497882"/>
              <a:ext cx="7010400" cy="43249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7" y="844826"/>
              <a:ext cx="4611758" cy="2308324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Free Online Grammar Checker Tools</a:t>
              </a:r>
              <a:endParaRPr lang="en-IN" sz="2400" b="1" dirty="0">
                <a:solidFill>
                  <a:schemeClr val="bg1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47338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2177E5-A2DF-4CFD-AC2E-3C01DF0569A7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  <a:solidFill>
            <a:schemeClr val="accent6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41BE9-E4E1-44F1-95D8-918325A7A60E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A4E17B-9D5C-43D4-9B97-AD88568469FF}"/>
                </a:ext>
              </a:extLst>
            </p:cNvPr>
            <p:cNvSpPr txBox="1"/>
            <p:nvPr/>
          </p:nvSpPr>
          <p:spPr>
            <a:xfrm>
              <a:off x="2663902" y="950774"/>
              <a:ext cx="6864191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QR Code Generator</a:t>
              </a:r>
            </a:p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By</a:t>
              </a:r>
              <a:endParaRPr lang="en-IN" sz="3600" b="1" dirty="0">
                <a:solidFill>
                  <a:schemeClr val="bg1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7968C7-763C-4DA8-8BCE-9B492F75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48823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92C070-291E-4CE5-BC84-1F9848EB3844}"/>
              </a:ext>
            </a:extLst>
          </p:cNvPr>
          <p:cNvGrpSpPr/>
          <p:nvPr/>
        </p:nvGrpSpPr>
        <p:grpSpPr>
          <a:xfrm>
            <a:off x="2054085" y="659295"/>
            <a:ext cx="8083826" cy="4977968"/>
            <a:chOff x="2054085" y="659295"/>
            <a:chExt cx="8083826" cy="49779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5" y="659295"/>
              <a:ext cx="8083826" cy="4977968"/>
            </a:xfrm>
            <a:prstGeom prst="rect">
              <a:avLst/>
            </a:prstGeom>
            <a:gradFill flip="none" rotWithShape="1">
              <a:gsLst>
                <a:gs pos="0">
                  <a:srgbClr val="008E90">
                    <a:shade val="30000"/>
                    <a:satMod val="115000"/>
                  </a:srgbClr>
                </a:gs>
                <a:gs pos="50000">
                  <a:srgbClr val="008E90">
                    <a:shade val="67500"/>
                    <a:satMod val="115000"/>
                  </a:srgbClr>
                </a:gs>
                <a:gs pos="100000">
                  <a:srgbClr val="008E9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273B90-AC69-4F93-8388-4ED978C1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517" y="1174545"/>
              <a:ext cx="3378176" cy="25653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5" y="4770782"/>
              <a:ext cx="3899165" cy="8664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5E61D-FFA5-4ED3-B7BC-077DCF2B6891}"/>
                </a:ext>
              </a:extLst>
            </p:cNvPr>
            <p:cNvSpPr txBox="1"/>
            <p:nvPr/>
          </p:nvSpPr>
          <p:spPr>
            <a:xfrm>
              <a:off x="2310307" y="1026035"/>
              <a:ext cx="416103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Affiliate Marketing</a:t>
              </a:r>
            </a:p>
            <a:p>
              <a:r>
                <a:rPr lang="en-IN" sz="6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Explained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15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C374ACC-B07C-4590-A355-B912EE186E10}"/>
              </a:ext>
            </a:extLst>
          </p:cNvPr>
          <p:cNvGrpSpPr/>
          <p:nvPr/>
        </p:nvGrpSpPr>
        <p:grpSpPr>
          <a:xfrm>
            <a:off x="1776000" y="909000"/>
            <a:ext cx="8640001" cy="5050696"/>
            <a:chOff x="1776000" y="909000"/>
            <a:chExt cx="8640001" cy="50506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6C08DE-276A-47AB-B186-350A9136A6A3}"/>
                </a:ext>
              </a:extLst>
            </p:cNvPr>
            <p:cNvSpPr/>
            <p:nvPr/>
          </p:nvSpPr>
          <p:spPr>
            <a:xfrm>
              <a:off x="1776000" y="909000"/>
              <a:ext cx="8640000" cy="5040000"/>
            </a:xfrm>
            <a:prstGeom prst="rect">
              <a:avLst/>
            </a:prstGeom>
            <a:solidFill>
              <a:srgbClr val="BBD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92653-89EE-4644-A6B4-14D62CF711AA}"/>
                </a:ext>
              </a:extLst>
            </p:cNvPr>
            <p:cNvSpPr txBox="1"/>
            <p:nvPr/>
          </p:nvSpPr>
          <p:spPr>
            <a:xfrm>
              <a:off x="1776001" y="1001764"/>
              <a:ext cx="8639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Top 10 Best Website Builders</a:t>
              </a:r>
              <a:endParaRPr lang="en-I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31C2A2-C3FD-441D-B959-4094B28C1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70" y="1925525"/>
              <a:ext cx="4772061" cy="37729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A6083C-7C91-44C4-88FF-6E8E530B1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119" y="5228167"/>
              <a:ext cx="3291882" cy="7315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99904D-9B28-4775-8FEA-71066683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344" y="2343978"/>
              <a:ext cx="2170043" cy="2170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48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77ADD9-B7DE-4295-9BBE-4F3276B3C441}"/>
              </a:ext>
            </a:extLst>
          </p:cNvPr>
          <p:cNvGrpSpPr/>
          <p:nvPr/>
        </p:nvGrpSpPr>
        <p:grpSpPr>
          <a:xfrm>
            <a:off x="2054084" y="659295"/>
            <a:ext cx="8083827" cy="4977968"/>
            <a:chOff x="2054084" y="659295"/>
            <a:chExt cx="8083827" cy="49779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92C070-291E-4CE5-BC84-1F9848EB3844}"/>
                </a:ext>
              </a:extLst>
            </p:cNvPr>
            <p:cNvGrpSpPr/>
            <p:nvPr/>
          </p:nvGrpSpPr>
          <p:grpSpPr>
            <a:xfrm>
              <a:off x="2054084" y="659295"/>
              <a:ext cx="8083827" cy="4977968"/>
              <a:chOff x="2054084" y="659295"/>
              <a:chExt cx="8083827" cy="497796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5" y="659295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5" y="4770782"/>
                <a:ext cx="3899165" cy="8664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45E61D-FFA5-4ED3-B7BC-077DCF2B6891}"/>
                  </a:ext>
                </a:extLst>
              </p:cNvPr>
              <p:cNvSpPr txBox="1"/>
              <p:nvPr/>
            </p:nvSpPr>
            <p:spPr>
              <a:xfrm>
                <a:off x="2054084" y="1000522"/>
                <a:ext cx="501372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54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Automatic Table of Contents In WordPress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9C93B8-EAD0-4CD0-8713-B4A9C87D4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" r="4250"/>
            <a:stretch/>
          </p:blipFill>
          <p:spPr>
            <a:xfrm>
              <a:off x="7067806" y="881539"/>
              <a:ext cx="2557669" cy="3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7187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6AF3A2-8BB2-407E-866D-B7D73B064883}"/>
              </a:ext>
            </a:extLst>
          </p:cNvPr>
          <p:cNvGrpSpPr/>
          <p:nvPr/>
        </p:nvGrpSpPr>
        <p:grpSpPr>
          <a:xfrm>
            <a:off x="1500295" y="844826"/>
            <a:ext cx="9144665" cy="5586500"/>
            <a:chOff x="1500295" y="844826"/>
            <a:chExt cx="9144665" cy="55865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44A5A1-706D-46A9-B8F5-652B0A50AA09}"/>
                </a:ext>
              </a:extLst>
            </p:cNvPr>
            <p:cNvSpPr/>
            <p:nvPr/>
          </p:nvSpPr>
          <p:spPr>
            <a:xfrm>
              <a:off x="2054087" y="844826"/>
              <a:ext cx="8083826" cy="516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4D34F7-70D0-4F7E-841C-9C3404A7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775" y="1140639"/>
              <a:ext cx="7240449" cy="1695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D62C24-A63C-497D-884E-9C9791056BF9}"/>
                </a:ext>
              </a:extLst>
            </p:cNvPr>
            <p:cNvSpPr txBox="1"/>
            <p:nvPr/>
          </p:nvSpPr>
          <p:spPr>
            <a:xfrm>
              <a:off x="4695382" y="2367171"/>
              <a:ext cx="527436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4C4C4C"/>
                  </a:solidFill>
                  <a:latin typeface="Mistral" panose="03090702030407020403" pitchFamily="66" charset="0"/>
                </a:rPr>
                <a:t>Plagiarism Checker Review</a:t>
              </a:r>
              <a:endParaRPr lang="en-IN" sz="6600" dirty="0">
                <a:solidFill>
                  <a:srgbClr val="4C4C4C"/>
                </a:solidFill>
                <a:latin typeface="Mistral" panose="03090702030407020403" pitchFamily="66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DE0C60-0C85-412F-9DCF-D25ED580EB61}"/>
                </a:ext>
              </a:extLst>
            </p:cNvPr>
            <p:cNvSpPr/>
            <p:nvPr/>
          </p:nvSpPr>
          <p:spPr>
            <a:xfrm>
              <a:off x="1500295" y="3498574"/>
              <a:ext cx="9144665" cy="2932752"/>
            </a:xfrm>
            <a:custGeom>
              <a:avLst/>
              <a:gdLst>
                <a:gd name="connsiteX0" fmla="*/ 540540 w 9144665"/>
                <a:gd name="connsiteY0" fmla="*/ 530087 h 2932752"/>
                <a:gd name="connsiteX1" fmla="*/ 1971775 w 9144665"/>
                <a:gd name="connsiteY1" fmla="*/ 0 h 2932752"/>
                <a:gd name="connsiteX2" fmla="*/ 2276575 w 9144665"/>
                <a:gd name="connsiteY2" fmla="*/ 530087 h 2932752"/>
                <a:gd name="connsiteX3" fmla="*/ 4078870 w 9144665"/>
                <a:gd name="connsiteY3" fmla="*/ 874643 h 2932752"/>
                <a:gd name="connsiteX4" fmla="*/ 4105375 w 9144665"/>
                <a:gd name="connsiteY4" fmla="*/ 1113183 h 2932752"/>
                <a:gd name="connsiteX5" fmla="*/ 5377583 w 9144665"/>
                <a:gd name="connsiteY5" fmla="*/ 1020417 h 2932752"/>
                <a:gd name="connsiteX6" fmla="*/ 5761896 w 9144665"/>
                <a:gd name="connsiteY6" fmla="*/ 1484243 h 2932752"/>
                <a:gd name="connsiteX7" fmla="*/ 7259392 w 9144665"/>
                <a:gd name="connsiteY7" fmla="*/ 1152939 h 2932752"/>
                <a:gd name="connsiteX8" fmla="*/ 7497931 w 9144665"/>
                <a:gd name="connsiteY8" fmla="*/ 1417983 h 2932752"/>
                <a:gd name="connsiteX9" fmla="*/ 8041270 w 9144665"/>
                <a:gd name="connsiteY9" fmla="*/ 1444487 h 2932752"/>
                <a:gd name="connsiteX10" fmla="*/ 8213548 w 9144665"/>
                <a:gd name="connsiteY10" fmla="*/ 1643269 h 2932752"/>
                <a:gd name="connsiteX11" fmla="*/ 8770140 w 9144665"/>
                <a:gd name="connsiteY11" fmla="*/ 1908313 h 2932752"/>
                <a:gd name="connsiteX12" fmla="*/ 8836401 w 9144665"/>
                <a:gd name="connsiteY12" fmla="*/ 2835965 h 2932752"/>
                <a:gd name="connsiteX13" fmla="*/ 4688470 w 9144665"/>
                <a:gd name="connsiteY13" fmla="*/ 2862469 h 2932752"/>
                <a:gd name="connsiteX14" fmla="*/ 275496 w 9144665"/>
                <a:gd name="connsiteY14" fmla="*/ 2743200 h 2932752"/>
                <a:gd name="connsiteX15" fmla="*/ 474279 w 9144665"/>
                <a:gd name="connsiteY15" fmla="*/ 755374 h 2932752"/>
                <a:gd name="connsiteX16" fmla="*/ 540540 w 9144665"/>
                <a:gd name="connsiteY16" fmla="*/ 530087 h 2932752"/>
                <a:gd name="connsiteX0" fmla="*/ 540540 w 9144665"/>
                <a:gd name="connsiteY0" fmla="*/ 530087 h 2932752"/>
                <a:gd name="connsiteX1" fmla="*/ 1971775 w 9144665"/>
                <a:gd name="connsiteY1" fmla="*/ 0 h 2932752"/>
                <a:gd name="connsiteX2" fmla="*/ 2276575 w 9144665"/>
                <a:gd name="connsiteY2" fmla="*/ 530087 h 2932752"/>
                <a:gd name="connsiteX3" fmla="*/ 3363253 w 9144665"/>
                <a:gd name="connsiteY3" fmla="*/ 649356 h 2932752"/>
                <a:gd name="connsiteX4" fmla="*/ 4105375 w 9144665"/>
                <a:gd name="connsiteY4" fmla="*/ 1113183 h 2932752"/>
                <a:gd name="connsiteX5" fmla="*/ 5377583 w 9144665"/>
                <a:gd name="connsiteY5" fmla="*/ 1020417 h 2932752"/>
                <a:gd name="connsiteX6" fmla="*/ 5761896 w 9144665"/>
                <a:gd name="connsiteY6" fmla="*/ 1484243 h 2932752"/>
                <a:gd name="connsiteX7" fmla="*/ 7259392 w 9144665"/>
                <a:gd name="connsiteY7" fmla="*/ 1152939 h 2932752"/>
                <a:gd name="connsiteX8" fmla="*/ 7497931 w 9144665"/>
                <a:gd name="connsiteY8" fmla="*/ 1417983 h 2932752"/>
                <a:gd name="connsiteX9" fmla="*/ 8041270 w 9144665"/>
                <a:gd name="connsiteY9" fmla="*/ 1444487 h 2932752"/>
                <a:gd name="connsiteX10" fmla="*/ 8213548 w 9144665"/>
                <a:gd name="connsiteY10" fmla="*/ 1643269 h 2932752"/>
                <a:gd name="connsiteX11" fmla="*/ 8770140 w 9144665"/>
                <a:gd name="connsiteY11" fmla="*/ 1908313 h 2932752"/>
                <a:gd name="connsiteX12" fmla="*/ 8836401 w 9144665"/>
                <a:gd name="connsiteY12" fmla="*/ 2835965 h 2932752"/>
                <a:gd name="connsiteX13" fmla="*/ 4688470 w 9144665"/>
                <a:gd name="connsiteY13" fmla="*/ 2862469 h 2932752"/>
                <a:gd name="connsiteX14" fmla="*/ 275496 w 9144665"/>
                <a:gd name="connsiteY14" fmla="*/ 2743200 h 2932752"/>
                <a:gd name="connsiteX15" fmla="*/ 474279 w 9144665"/>
                <a:gd name="connsiteY15" fmla="*/ 755374 h 2932752"/>
                <a:gd name="connsiteX16" fmla="*/ 540540 w 9144665"/>
                <a:gd name="connsiteY16" fmla="*/ 530087 h 293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44665" h="2932752">
                  <a:moveTo>
                    <a:pt x="540540" y="530087"/>
                  </a:moveTo>
                  <a:cubicBezTo>
                    <a:pt x="790123" y="404191"/>
                    <a:pt x="1682436" y="0"/>
                    <a:pt x="1971775" y="0"/>
                  </a:cubicBezTo>
                  <a:cubicBezTo>
                    <a:pt x="2261114" y="0"/>
                    <a:pt x="2044662" y="421861"/>
                    <a:pt x="2276575" y="530087"/>
                  </a:cubicBezTo>
                  <a:cubicBezTo>
                    <a:pt x="2508488" y="638313"/>
                    <a:pt x="3058453" y="552173"/>
                    <a:pt x="3363253" y="649356"/>
                  </a:cubicBezTo>
                  <a:cubicBezTo>
                    <a:pt x="3668053" y="746539"/>
                    <a:pt x="3769653" y="1051340"/>
                    <a:pt x="4105375" y="1113183"/>
                  </a:cubicBezTo>
                  <a:cubicBezTo>
                    <a:pt x="4441097" y="1175027"/>
                    <a:pt x="5101496" y="958574"/>
                    <a:pt x="5377583" y="1020417"/>
                  </a:cubicBezTo>
                  <a:cubicBezTo>
                    <a:pt x="5653670" y="1082260"/>
                    <a:pt x="5448261" y="1462156"/>
                    <a:pt x="5761896" y="1484243"/>
                  </a:cubicBezTo>
                  <a:cubicBezTo>
                    <a:pt x="6075531" y="1506330"/>
                    <a:pt x="6970053" y="1163982"/>
                    <a:pt x="7259392" y="1152939"/>
                  </a:cubicBezTo>
                  <a:cubicBezTo>
                    <a:pt x="7548731" y="1141896"/>
                    <a:pt x="7367618" y="1369392"/>
                    <a:pt x="7497931" y="1417983"/>
                  </a:cubicBezTo>
                  <a:cubicBezTo>
                    <a:pt x="7628244" y="1466574"/>
                    <a:pt x="7922001" y="1406939"/>
                    <a:pt x="8041270" y="1444487"/>
                  </a:cubicBezTo>
                  <a:cubicBezTo>
                    <a:pt x="8160539" y="1482035"/>
                    <a:pt x="8092070" y="1565965"/>
                    <a:pt x="8213548" y="1643269"/>
                  </a:cubicBezTo>
                  <a:cubicBezTo>
                    <a:pt x="8335026" y="1720573"/>
                    <a:pt x="8666331" y="1709530"/>
                    <a:pt x="8770140" y="1908313"/>
                  </a:cubicBezTo>
                  <a:cubicBezTo>
                    <a:pt x="8873949" y="2107096"/>
                    <a:pt x="9516679" y="2676939"/>
                    <a:pt x="8836401" y="2835965"/>
                  </a:cubicBezTo>
                  <a:cubicBezTo>
                    <a:pt x="8156123" y="2994991"/>
                    <a:pt x="6115287" y="2877930"/>
                    <a:pt x="4688470" y="2862469"/>
                  </a:cubicBezTo>
                  <a:cubicBezTo>
                    <a:pt x="3261653" y="2847008"/>
                    <a:pt x="977861" y="3094382"/>
                    <a:pt x="275496" y="2743200"/>
                  </a:cubicBezTo>
                  <a:cubicBezTo>
                    <a:pt x="-426869" y="2392018"/>
                    <a:pt x="430105" y="1130852"/>
                    <a:pt x="474279" y="755374"/>
                  </a:cubicBezTo>
                  <a:cubicBezTo>
                    <a:pt x="518453" y="379896"/>
                    <a:pt x="290957" y="655983"/>
                    <a:pt x="540540" y="530087"/>
                  </a:cubicBezTo>
                  <a:close/>
                </a:path>
              </a:pathLst>
            </a:custGeom>
            <a:solidFill>
              <a:srgbClr val="15C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506BB1-6E7C-4BFC-AB38-3311B1D5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495631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2891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5D7AAC5-958F-485F-946F-03788F609A34}"/>
              </a:ext>
            </a:extLst>
          </p:cNvPr>
          <p:cNvGrpSpPr/>
          <p:nvPr/>
        </p:nvGrpSpPr>
        <p:grpSpPr>
          <a:xfrm>
            <a:off x="3750365" y="728870"/>
            <a:ext cx="4691270" cy="4691270"/>
            <a:chOff x="3750365" y="728870"/>
            <a:chExt cx="4691270" cy="46912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6B65588-5618-471D-86C2-0DAA65C269D8}"/>
                </a:ext>
              </a:extLst>
            </p:cNvPr>
            <p:cNvGrpSpPr/>
            <p:nvPr/>
          </p:nvGrpSpPr>
          <p:grpSpPr>
            <a:xfrm>
              <a:off x="3750365" y="728870"/>
              <a:ext cx="4691270" cy="4691270"/>
              <a:chOff x="3750365" y="728870"/>
              <a:chExt cx="4691270" cy="469127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4B29987-24E0-45D0-91B3-9D9AB4793154}"/>
                  </a:ext>
                </a:extLst>
              </p:cNvPr>
              <p:cNvGrpSpPr/>
              <p:nvPr/>
            </p:nvGrpSpPr>
            <p:grpSpPr>
              <a:xfrm>
                <a:off x="3750365" y="728870"/>
                <a:ext cx="4691270" cy="4691270"/>
                <a:chOff x="3856383" y="715618"/>
                <a:chExt cx="4691270" cy="469127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BB334DA-2C50-4F37-AFB4-52D4DB484751}"/>
                    </a:ext>
                  </a:extLst>
                </p:cNvPr>
                <p:cNvSpPr/>
                <p:nvPr/>
              </p:nvSpPr>
              <p:spPr>
                <a:xfrm>
                  <a:off x="3856383" y="715618"/>
                  <a:ext cx="4691270" cy="469127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B93114-708D-4FC3-9F50-8AD9ACF9982D}"/>
                    </a:ext>
                  </a:extLst>
                </p:cNvPr>
                <p:cNvSpPr txBox="1"/>
                <p:nvPr/>
              </p:nvSpPr>
              <p:spPr>
                <a:xfrm>
                  <a:off x="3856383" y="715618"/>
                  <a:ext cx="4691269" cy="584775"/>
                </a:xfrm>
                <a:prstGeom prst="rect">
                  <a:avLst/>
                </a:prstGeom>
                <a:solidFill>
                  <a:srgbClr val="15C39A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Nirmala UI" panose="020B0502040204020203" pitchFamily="34" charset="0"/>
                    </a:rPr>
                    <a:t>Write Better With</a:t>
                  </a:r>
                  <a:endParaRPr lang="en-IN" sz="3200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Nirmala UI" panose="020B0502040204020203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C77077-62D4-46A1-92EA-AE903D4C3C93}"/>
                  </a:ext>
                </a:extLst>
              </p:cNvPr>
              <p:cNvSpPr txBox="1"/>
              <p:nvPr/>
            </p:nvSpPr>
            <p:spPr>
              <a:xfrm>
                <a:off x="3750365" y="4342922"/>
                <a:ext cx="4691269" cy="1077218"/>
              </a:xfrm>
              <a:prstGeom prst="rect">
                <a:avLst/>
              </a:prstGeom>
              <a:solidFill>
                <a:srgbClr val="15C39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Nirmala UI" panose="020B0502040204020203" pitchFamily="34" charset="0"/>
                  </a:rPr>
                  <a:t>Proofreading + Grammar Enhancement</a:t>
                </a:r>
                <a:endParaRPr lang="en-IN" sz="3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Nirmala UI" panose="020B0502040204020203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2742CC-518B-4012-950E-2A9CAABA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994" y="1437860"/>
              <a:ext cx="4222009" cy="9885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B8D9A0-09DA-4AFD-A279-E610C922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263" y="2426428"/>
              <a:ext cx="2609788" cy="17371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637859-1680-4D25-B758-421D2206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230" y="2650264"/>
              <a:ext cx="1832449" cy="1468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847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2177E5-A2DF-4CFD-AC2E-3C01DF0569A7}"/>
              </a:ext>
            </a:extLst>
          </p:cNvPr>
          <p:cNvGrpSpPr/>
          <p:nvPr/>
        </p:nvGrpSpPr>
        <p:grpSpPr>
          <a:xfrm>
            <a:off x="2054087" y="810499"/>
            <a:ext cx="8083826" cy="5021465"/>
            <a:chOff x="2054087" y="810499"/>
            <a:chExt cx="8083826" cy="5021465"/>
          </a:xfrm>
          <a:solidFill>
            <a:schemeClr val="accent6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41BE9-E4E1-44F1-95D8-918325A7A60E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gradFill flip="none" rotWithShape="1">
              <a:gsLst>
                <a:gs pos="0">
                  <a:srgbClr val="54CFBE">
                    <a:shade val="30000"/>
                    <a:satMod val="115000"/>
                  </a:srgbClr>
                </a:gs>
                <a:gs pos="50000">
                  <a:srgbClr val="54CFBE">
                    <a:shade val="67500"/>
                    <a:satMod val="115000"/>
                  </a:srgbClr>
                </a:gs>
                <a:gs pos="100000">
                  <a:srgbClr val="54CFBE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A4E17B-9D5C-43D4-9B97-AD88568469FF}"/>
                </a:ext>
              </a:extLst>
            </p:cNvPr>
            <p:cNvSpPr txBox="1"/>
            <p:nvPr/>
          </p:nvSpPr>
          <p:spPr>
            <a:xfrm>
              <a:off x="2054087" y="810499"/>
              <a:ext cx="8083825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Cheap Web Hosting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List of Best Web Hosting</a:t>
              </a:r>
            </a:p>
            <a:p>
              <a:pPr algn="ctr"/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Services with Affordable Pricing</a:t>
              </a:r>
              <a:endParaRPr lang="en-I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7968C7-763C-4DA8-8BCE-9B492F75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96804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9919B1-6A4E-4CBB-ABF7-F057606E381C}"/>
              </a:ext>
            </a:extLst>
          </p:cNvPr>
          <p:cNvGrpSpPr/>
          <p:nvPr/>
        </p:nvGrpSpPr>
        <p:grpSpPr>
          <a:xfrm>
            <a:off x="2054087" y="637259"/>
            <a:ext cx="8083826" cy="5194705"/>
            <a:chOff x="2054087" y="637259"/>
            <a:chExt cx="8083826" cy="51947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7" y="2771694"/>
                <a:ext cx="80838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Best WordPress Hosting Services</a:t>
                </a:r>
                <a:endParaRPr lang="en-IN" sz="32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991E-D867-47AB-85F5-C804110B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1" y="637259"/>
              <a:ext cx="2514598" cy="2514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014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99A0F9-CA9F-45BC-A52D-1071348F66A9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solidFill>
              <a:schemeClr val="bg1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5194497" y="1239846"/>
                <a:ext cx="4704521" cy="3415963"/>
              </a:xfrm>
              <a:prstGeom prst="snip2DiagRect">
                <a:avLst>
                  <a:gd name="adj1" fmla="val 0"/>
                  <a:gd name="adj2" fmla="val 1705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Dedicated Server Hosting</a:t>
                </a:r>
                <a:endParaRPr lang="en-IN" sz="32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4E033D-EB86-4DCD-8CEA-C05F8657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1338469"/>
              <a:ext cx="2697637" cy="3133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22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AD909-A193-4E64-B1DB-37C449E6478A}"/>
              </a:ext>
            </a:extLst>
          </p:cNvPr>
          <p:cNvGrpSpPr/>
          <p:nvPr/>
        </p:nvGrpSpPr>
        <p:grpSpPr>
          <a:xfrm>
            <a:off x="2054086" y="837087"/>
            <a:ext cx="8083827" cy="4994877"/>
            <a:chOff x="2054086" y="837087"/>
            <a:chExt cx="8083827" cy="49948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gradFill flip="none" rotWithShape="1">
              <a:gsLst>
                <a:gs pos="0">
                  <a:srgbClr val="A4A14F">
                    <a:shade val="30000"/>
                    <a:satMod val="115000"/>
                  </a:srgbClr>
                </a:gs>
                <a:gs pos="50000">
                  <a:srgbClr val="A4A14F">
                    <a:shade val="67500"/>
                    <a:satMod val="115000"/>
                  </a:srgbClr>
                </a:gs>
                <a:gs pos="100000">
                  <a:srgbClr val="A4A14F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6501703" y="1194272"/>
              <a:ext cx="30877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Make Money Online</a:t>
              </a:r>
              <a:endParaRPr lang="en-IN" sz="40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A34C3C-94F1-4AEC-BFB7-F0578090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6" y="837087"/>
              <a:ext cx="4134679" cy="412610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50465A-2468-4B9A-9CD2-3CFEDC77608D}"/>
                </a:ext>
              </a:extLst>
            </p:cNvPr>
            <p:cNvSpPr/>
            <p:nvPr/>
          </p:nvSpPr>
          <p:spPr>
            <a:xfrm>
              <a:off x="2054086" y="4970929"/>
              <a:ext cx="8083827" cy="851865"/>
            </a:xfrm>
            <a:prstGeom prst="rect">
              <a:avLst/>
            </a:prstGeom>
            <a:gradFill flip="none" rotWithShape="1">
              <a:gsLst>
                <a:gs pos="0">
                  <a:srgbClr val="A4A14F">
                    <a:shade val="30000"/>
                    <a:satMod val="115000"/>
                  </a:srgbClr>
                </a:gs>
                <a:gs pos="50000">
                  <a:srgbClr val="A4A14F">
                    <a:shade val="67500"/>
                    <a:satMod val="115000"/>
                  </a:srgbClr>
                </a:gs>
                <a:gs pos="100000">
                  <a:srgbClr val="A4A14F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82511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B78614-07A5-4D05-9F25-79CDC1B68715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54CF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6003235" y="1612493"/>
                <a:ext cx="413467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Google Keyword Planner</a:t>
                </a:r>
                <a:endParaRPr lang="en-IN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8DCD8C-ECFB-44E4-8939-A498AD75A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64" r="10979"/>
            <a:stretch/>
          </p:blipFill>
          <p:spPr>
            <a:xfrm>
              <a:off x="2054087" y="1114455"/>
              <a:ext cx="4237517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441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EECBD54-0652-42EC-A91F-01DE6E1ACAD8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  <a:solidFill>
            <a:srgbClr val="E4EAF5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grpFill/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7" y="863001"/>
                <a:ext cx="8083826" cy="923330"/>
              </a:xfrm>
              <a:prstGeom prst="rect">
                <a:avLst/>
              </a:prstGeom>
              <a:solidFill>
                <a:schemeClr val="tx1">
                  <a:alpha val="2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Free Web Hosting</a:t>
                </a:r>
                <a:endParaRPr lang="en-I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49B9C2-5903-4245-8CF2-9A34D726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10" y="1828185"/>
              <a:ext cx="4334975" cy="3095443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211804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1DBD41-5742-4104-9C9F-7F1AC430803A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solidFill>
              <a:srgbClr val="E4EAF5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01A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2054087" y="863001"/>
                <a:ext cx="80838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Best VPS Hosting</a:t>
                </a:r>
                <a:endParaRPr lang="en-I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B0F748-9114-446C-B3F0-1781CD85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914" y="1804506"/>
              <a:ext cx="4680171" cy="311523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40661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899CE1-D762-4C1B-9709-B55DB68ADFB2}"/>
              </a:ext>
            </a:extLst>
          </p:cNvPr>
          <p:cNvGrpSpPr/>
          <p:nvPr/>
        </p:nvGrpSpPr>
        <p:grpSpPr>
          <a:xfrm>
            <a:off x="3467100" y="647700"/>
            <a:ext cx="3209144" cy="5448300"/>
            <a:chOff x="3467100" y="647700"/>
            <a:chExt cx="3209144" cy="5448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927AF0-5D0D-46A7-B233-244846A6B8E4}"/>
                </a:ext>
              </a:extLst>
            </p:cNvPr>
            <p:cNvSpPr/>
            <p:nvPr/>
          </p:nvSpPr>
          <p:spPr>
            <a:xfrm>
              <a:off x="3657600" y="647700"/>
              <a:ext cx="2796209" cy="54483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91D108-BBF6-4116-8A2C-2A2D2B9C060C}"/>
                </a:ext>
              </a:extLst>
            </p:cNvPr>
            <p:cNvSpPr txBox="1"/>
            <p:nvPr/>
          </p:nvSpPr>
          <p:spPr>
            <a:xfrm>
              <a:off x="3657598" y="2090171"/>
              <a:ext cx="279621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We Offer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IT Development, Consultancy &amp; Digital Marketing Solutions</a:t>
              </a:r>
              <a:endParaRPr lang="en-I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0F47D0-A2CA-4B06-B616-1D51D2EC9074}"/>
                </a:ext>
              </a:extLst>
            </p:cNvPr>
            <p:cNvSpPr/>
            <p:nvPr/>
          </p:nvSpPr>
          <p:spPr>
            <a:xfrm>
              <a:off x="3882885" y="5201786"/>
              <a:ext cx="2345635" cy="646764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View Portfolio</a:t>
              </a:r>
              <a:endParaRPr lang="en-IN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C7F39-BBEF-4764-9B85-E5A9A9CA2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0" y="943069"/>
              <a:ext cx="3209144" cy="713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827322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2215E3-C7F0-4115-A56C-D7D14487A473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16DC30-EA73-4EB8-B483-98DDAE5E302A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E555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5619003" y="844826"/>
                <a:ext cx="433090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B</a:t>
                </a:r>
                <a:r>
                  <a:rPr lang="en-IN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acklinks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solidFill>
                <a:srgbClr val="E4EAF5"/>
              </a:solidFill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996D61-B945-4CD3-A478-A582AB69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988" y="1035206"/>
              <a:ext cx="3267531" cy="26006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2F2BD7-CB92-4682-8C7C-4C1F35CE8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200" y="2188146"/>
              <a:ext cx="3700032" cy="246283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BC1284-518B-4492-BAE4-E2A6C509B3D1}"/>
                </a:ext>
              </a:extLst>
            </p:cNvPr>
            <p:cNvSpPr/>
            <p:nvPr/>
          </p:nvSpPr>
          <p:spPr>
            <a:xfrm>
              <a:off x="2256988" y="3807456"/>
              <a:ext cx="3267531" cy="1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F87ECE-BF50-4A89-839C-80E9110E6F10}"/>
                </a:ext>
              </a:extLst>
            </p:cNvPr>
            <p:cNvSpPr/>
            <p:nvPr/>
          </p:nvSpPr>
          <p:spPr>
            <a:xfrm>
              <a:off x="2256988" y="4000495"/>
              <a:ext cx="3267531" cy="1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0E97F7-DC2A-49ED-BF3D-714E1D1CBAD3}"/>
                </a:ext>
              </a:extLst>
            </p:cNvPr>
            <p:cNvSpPr/>
            <p:nvPr/>
          </p:nvSpPr>
          <p:spPr>
            <a:xfrm>
              <a:off x="2256986" y="4596485"/>
              <a:ext cx="3267531" cy="1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AD93C4-864A-4649-9FD3-1880D482BC70}"/>
                </a:ext>
              </a:extLst>
            </p:cNvPr>
            <p:cNvSpPr/>
            <p:nvPr/>
          </p:nvSpPr>
          <p:spPr>
            <a:xfrm>
              <a:off x="2256986" y="4207254"/>
              <a:ext cx="3267531" cy="1429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E32B89-F668-48B0-A8AA-3036DA3EDD0F}"/>
                </a:ext>
              </a:extLst>
            </p:cNvPr>
            <p:cNvSpPr/>
            <p:nvPr/>
          </p:nvSpPr>
          <p:spPr>
            <a:xfrm>
              <a:off x="2256986" y="4398763"/>
              <a:ext cx="3267531" cy="1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74136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4BA4B-D981-449B-A148-BB7F9440D9DB}"/>
              </a:ext>
            </a:extLst>
          </p:cNvPr>
          <p:cNvGrpSpPr/>
          <p:nvPr/>
        </p:nvGrpSpPr>
        <p:grpSpPr>
          <a:xfrm>
            <a:off x="2305879" y="178491"/>
            <a:ext cx="7169426" cy="6679509"/>
            <a:chOff x="2305879" y="178491"/>
            <a:chExt cx="7169426" cy="66795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8A3AB7-EE7E-4298-895D-098D4B952D23}"/>
                </a:ext>
              </a:extLst>
            </p:cNvPr>
            <p:cNvGrpSpPr/>
            <p:nvPr/>
          </p:nvGrpSpPr>
          <p:grpSpPr>
            <a:xfrm>
              <a:off x="2305879" y="178491"/>
              <a:ext cx="7169426" cy="6679509"/>
              <a:chOff x="2305879" y="178491"/>
              <a:chExt cx="7169426" cy="667950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CA212B-D044-44AA-AFD2-B7BECFEDBAD1}"/>
                  </a:ext>
                </a:extLst>
              </p:cNvPr>
              <p:cNvGrpSpPr/>
              <p:nvPr/>
            </p:nvGrpSpPr>
            <p:grpSpPr>
              <a:xfrm>
                <a:off x="2305879" y="178491"/>
                <a:ext cx="7169426" cy="6679509"/>
                <a:chOff x="2054087" y="555634"/>
                <a:chExt cx="7169426" cy="6302366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7C0C372-9E7B-48A9-B031-6994C18E4091}"/>
                    </a:ext>
                  </a:extLst>
                </p:cNvPr>
                <p:cNvSpPr/>
                <p:nvPr/>
              </p:nvSpPr>
              <p:spPr>
                <a:xfrm>
                  <a:off x="2054087" y="1563757"/>
                  <a:ext cx="7169426" cy="5294243"/>
                </a:xfrm>
                <a:prstGeom prst="rect">
                  <a:avLst/>
                </a:prstGeom>
                <a:solidFill>
                  <a:srgbClr val="E55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4000" dirty="0">
                    <a:latin typeface="Nirmala UI" panose="020B0502040204020203" pitchFamily="34" charset="0"/>
                    <a:cs typeface="Nirmala UI" panose="020B0502040204020203" pitchFamily="34" charset="0"/>
                  </a:endParaRP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AD0F19C4-3716-4BFB-A64A-1FA44243042B}"/>
                    </a:ext>
                  </a:extLst>
                </p:cNvPr>
                <p:cNvSpPr/>
                <p:nvPr/>
              </p:nvSpPr>
              <p:spPr>
                <a:xfrm>
                  <a:off x="2054087" y="1259175"/>
                  <a:ext cx="7169426" cy="22159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IN" sz="13800" dirty="0">
                    <a:solidFill>
                      <a:schemeClr val="bg1"/>
                    </a:solidFill>
                    <a:latin typeface="Nirmala UI" panose="020B0502040204020203" pitchFamily="34" charset="0"/>
                    <a:cs typeface="Nirmala UI" panose="020B0502040204020203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3FF129-B975-4953-B9F5-B872FDAAADA7}"/>
                    </a:ext>
                  </a:extLst>
                </p:cNvPr>
                <p:cNvSpPr txBox="1"/>
                <p:nvPr/>
              </p:nvSpPr>
              <p:spPr>
                <a:xfrm>
                  <a:off x="2385390" y="1801132"/>
                  <a:ext cx="6506817" cy="405892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ts val="5500"/>
                    </a:lnSpc>
                  </a:pPr>
                  <a:r>
                    <a:rPr lang="hi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अपनी</a:t>
                  </a:r>
                  <a:r>
                    <a:rPr lang="en-US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 </a:t>
                  </a:r>
                  <a:r>
                    <a:rPr lang="hi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रचना जैसे कि निबंध, कविता, कहानी आदि हमें भेजें</a:t>
                  </a:r>
                  <a:r>
                    <a:rPr lang="en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 ।</a:t>
                  </a:r>
                  <a:r>
                    <a:rPr lang="hi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 हम उसे HindiVidya पर</a:t>
                  </a:r>
                  <a:r>
                    <a:rPr lang="en-US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 </a:t>
                  </a:r>
                  <a:r>
                    <a:rPr lang="hi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Publish करेंगे, और वह भी आपके नाम और जानकारी के साथ</a:t>
                  </a:r>
                  <a:r>
                    <a:rPr lang="en-US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 </a:t>
                  </a:r>
                  <a:r>
                    <a:rPr lang="en-IN" sz="4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urale" panose="00000500000000000000" pitchFamily="2" charset="0"/>
                      <a:cs typeface="Kurale" panose="00000500000000000000" pitchFamily="2" charset="0"/>
                    </a:rPr>
                    <a:t>।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0311EB-0610-4A16-9C5B-180F63C3675A}"/>
                    </a:ext>
                  </a:extLst>
                </p:cNvPr>
                <p:cNvSpPr txBox="1"/>
                <p:nvPr/>
              </p:nvSpPr>
              <p:spPr>
                <a:xfrm>
                  <a:off x="2054088" y="555634"/>
                  <a:ext cx="7169425" cy="958316"/>
                </a:xfrm>
                <a:prstGeom prst="rect">
                  <a:avLst/>
                </a:prstGeom>
                <a:solidFill>
                  <a:srgbClr val="E5554E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 Gothic" panose="020B0502020202020204" pitchFamily="34" charset="0"/>
                      <a:cs typeface="Nirmala UI" panose="020B0502040204020203" pitchFamily="34" charset="0"/>
                    </a:rPr>
                    <a:t>GUEST POST</a:t>
                  </a:r>
                  <a:endParaRPr lang="en-IN" sz="6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anose="020B0502020202020204" pitchFamily="34" charset="0"/>
                    <a:cs typeface="Nirmala UI" panose="020B0502040204020203" pitchFamily="34" charset="0"/>
                  </a:endParaRPr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A39EF41-D967-4F31-B75E-F832D45B8958}"/>
                  </a:ext>
                </a:extLst>
              </p:cNvPr>
              <p:cNvSpPr/>
              <p:nvPr/>
            </p:nvSpPr>
            <p:spPr>
              <a:xfrm>
                <a:off x="3955774" y="5933867"/>
                <a:ext cx="3869635" cy="78187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9CCC65">
                      <a:shade val="30000"/>
                      <a:satMod val="115000"/>
                    </a:srgbClr>
                  </a:gs>
                  <a:gs pos="50000">
                    <a:srgbClr val="9CCC65">
                      <a:shade val="67500"/>
                      <a:satMod val="115000"/>
                    </a:srgbClr>
                  </a:gs>
                  <a:gs pos="100000">
                    <a:srgbClr val="9CCC65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i-IN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urale" panose="00000500000000000000" pitchFamily="2" charset="0"/>
                    <a:cs typeface="Kurale" panose="00000500000000000000" pitchFamily="2" charset="0"/>
                  </a:rPr>
                  <a:t>अधिक जानकारी</a:t>
                </a:r>
                <a:r>
                  <a:rPr lang="en-US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urale" panose="00000500000000000000" pitchFamily="2" charset="0"/>
                    <a:cs typeface="Kurale" panose="00000500000000000000" pitchFamily="2" charset="0"/>
                  </a:rPr>
                  <a:t>  .</a:t>
                </a:r>
                <a:endParaRPr lang="en-IN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urale" panose="00000500000000000000" pitchFamily="2" charset="0"/>
                  <a:cs typeface="Kurale" panose="00000500000000000000" pitchFamily="2" charset="0"/>
                </a:endParaRPr>
              </a:p>
            </p:txBody>
          </p:sp>
        </p:grp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4A637650-6FEF-4010-9409-24213C3856DC}"/>
                </a:ext>
              </a:extLst>
            </p:cNvPr>
            <p:cNvSpPr/>
            <p:nvPr/>
          </p:nvSpPr>
          <p:spPr>
            <a:xfrm>
              <a:off x="7235687" y="6051919"/>
              <a:ext cx="357809" cy="516835"/>
            </a:xfrm>
            <a:prstGeom prst="chevron">
              <a:avLst>
                <a:gd name="adj" fmla="val 579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35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6471A4-326A-42E3-89AC-E924EF553412}"/>
              </a:ext>
            </a:extLst>
          </p:cNvPr>
          <p:cNvGrpSpPr/>
          <p:nvPr/>
        </p:nvGrpSpPr>
        <p:grpSpPr>
          <a:xfrm>
            <a:off x="2199861" y="989357"/>
            <a:ext cx="7792278" cy="5186735"/>
            <a:chOff x="2199861" y="989357"/>
            <a:chExt cx="7792278" cy="51867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570532-033C-4C2A-9B1B-34E17EEF9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861" y="989357"/>
              <a:ext cx="7792278" cy="51867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2209-6719-422D-8525-F6CC843176E8}"/>
                </a:ext>
              </a:extLst>
            </p:cNvPr>
            <p:cNvSpPr txBox="1"/>
            <p:nvPr/>
          </p:nvSpPr>
          <p:spPr>
            <a:xfrm>
              <a:off x="2199861" y="989357"/>
              <a:ext cx="7792278" cy="2354491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</a:p>
            <a:p>
              <a:pPr algn="ctr"/>
              <a:r>
                <a:rPr lang="hi-IN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सुविचार</a:t>
              </a:r>
              <a:endParaRPr 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endParaRPr lang="en-I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39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7B0EE8-60DA-4066-912B-106EF3ABB0D5}"/>
              </a:ext>
            </a:extLst>
          </p:cNvPr>
          <p:cNvGrpSpPr/>
          <p:nvPr/>
        </p:nvGrpSpPr>
        <p:grpSpPr>
          <a:xfrm>
            <a:off x="2054087" y="840239"/>
            <a:ext cx="8083826" cy="4987138"/>
            <a:chOff x="2054087" y="840239"/>
            <a:chExt cx="8083826" cy="49871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1DBD41-5742-4104-9C9F-7F1AC430803A}"/>
                </a:ext>
              </a:extLst>
            </p:cNvPr>
            <p:cNvGrpSpPr/>
            <p:nvPr/>
          </p:nvGrpSpPr>
          <p:grpSpPr>
            <a:xfrm>
              <a:off x="2054087" y="840239"/>
              <a:ext cx="8083826" cy="4987138"/>
              <a:chOff x="2054087" y="844826"/>
              <a:chExt cx="8083826" cy="49871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6DEE9C9-C6DC-4E6A-A261-2A95DEB08C88}"/>
                  </a:ext>
                </a:extLst>
              </p:cNvPr>
              <p:cNvGrpSpPr/>
              <p:nvPr/>
            </p:nvGrpSpPr>
            <p:grpSpPr>
              <a:xfrm>
                <a:off x="2054087" y="844826"/>
                <a:ext cx="8083826" cy="4987138"/>
                <a:chOff x="2054087" y="844826"/>
                <a:chExt cx="8083826" cy="4987138"/>
              </a:xfrm>
              <a:solidFill>
                <a:srgbClr val="E4EAF5"/>
              </a:soli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7C0C372-9E7B-48A9-B031-6994C18E4091}"/>
                    </a:ext>
                  </a:extLst>
                </p:cNvPr>
                <p:cNvSpPr/>
                <p:nvPr/>
              </p:nvSpPr>
              <p:spPr>
                <a:xfrm>
                  <a:off x="2054087" y="844826"/>
                  <a:ext cx="8083826" cy="4977968"/>
                </a:xfrm>
                <a:prstGeom prst="rect">
                  <a:avLst/>
                </a:prstGeom>
                <a:solidFill>
                  <a:srgbClr val="01A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EF0EA44-43CD-408B-9598-94B48DF4BD45}"/>
                    </a:ext>
                  </a:extLst>
                </p:cNvPr>
                <p:cNvSpPr txBox="1"/>
                <p:nvPr/>
              </p:nvSpPr>
              <p:spPr>
                <a:xfrm>
                  <a:off x="2054087" y="863001"/>
                  <a:ext cx="808382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entury" panose="02040604050505020304" pitchFamily="18" charset="0"/>
                      <a:cs typeface="Segoe UI" panose="020B0502040204020203" pitchFamily="34" charset="0"/>
                    </a:rPr>
                    <a:t>FTP Client</a:t>
                  </a:r>
                  <a:endParaRPr lang="en-I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F4F0D05-FA87-45AC-8D32-044E85D38F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6416" y="4965483"/>
                  <a:ext cx="3899165" cy="866481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AB0F748-9114-446C-B3F0-1781CD85E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542" y="1729470"/>
                <a:ext cx="4680171" cy="311523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F056B3-2DF6-471D-9883-76D7B85CC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183" y="2089456"/>
              <a:ext cx="1695250" cy="2389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491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6FD41A-9332-48EF-95F1-73AF748433E0}"/>
              </a:ext>
            </a:extLst>
          </p:cNvPr>
          <p:cNvGrpSpPr/>
          <p:nvPr/>
        </p:nvGrpSpPr>
        <p:grpSpPr>
          <a:xfrm>
            <a:off x="2054087" y="740270"/>
            <a:ext cx="8083826" cy="5082524"/>
            <a:chOff x="2054087" y="740270"/>
            <a:chExt cx="8083826" cy="50825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740270"/>
              <a:ext cx="8083826" cy="5082524"/>
              <a:chOff x="2054087" y="740270"/>
              <a:chExt cx="8083826" cy="50825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5632174" y="740270"/>
                <a:ext cx="45057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Cron</a:t>
                </a:r>
                <a:endParaRPr lang="en-IN" sz="66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4087" y="4956313"/>
                <a:ext cx="3899165" cy="866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A9B1D-FC28-43B9-B1E6-F93E5085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163" y="1656201"/>
              <a:ext cx="3443011" cy="25123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AFB090-8954-418E-A47F-FC2C0A6F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783" y="2797637"/>
              <a:ext cx="2741772" cy="2741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131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3EB7D-5A55-49DC-8430-EB8E336B084E}"/>
              </a:ext>
            </a:extLst>
          </p:cNvPr>
          <p:cNvGrpSpPr/>
          <p:nvPr/>
        </p:nvGrpSpPr>
        <p:grpSpPr>
          <a:xfrm>
            <a:off x="2054087" y="844826"/>
            <a:ext cx="8362121" cy="4389116"/>
            <a:chOff x="2054087" y="844826"/>
            <a:chExt cx="8362121" cy="43891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38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8AC209-98A1-4D14-AC24-F7FC8375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105" y="869043"/>
              <a:ext cx="5163501" cy="34369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7" y="4367461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3FE8A5-2216-48FD-8B6F-17C32CC6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5843" y="844826"/>
              <a:ext cx="3750365" cy="13829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7D8DD5-958F-4E2A-BC89-E524E3EB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739" y="2193736"/>
              <a:ext cx="2817552" cy="15848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58783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AC79-1E75-4D6F-85CA-78A3F1AC59C1}"/>
              </a:ext>
            </a:extLst>
          </p:cNvPr>
          <p:cNvGrpSpPr/>
          <p:nvPr/>
        </p:nvGrpSpPr>
        <p:grpSpPr>
          <a:xfrm>
            <a:off x="2054087" y="660462"/>
            <a:ext cx="8244364" cy="5162332"/>
            <a:chOff x="2054087" y="660462"/>
            <a:chExt cx="8244364" cy="5162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75D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495631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D39FDB-808D-4921-B658-38C668709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92" b="14821"/>
            <a:stretch/>
          </p:blipFill>
          <p:spPr>
            <a:xfrm>
              <a:off x="6095999" y="3657600"/>
              <a:ext cx="3899166" cy="20275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5792712" y="660462"/>
              <a:ext cx="450573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SEO</a:t>
              </a:r>
              <a:endParaRPr lang="en-IN" sz="6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0C282A-F3B6-468C-B588-C08E7455C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3" r="6766"/>
            <a:stretch/>
          </p:blipFill>
          <p:spPr>
            <a:xfrm>
              <a:off x="2054087" y="844826"/>
              <a:ext cx="3150043" cy="24999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175EC3-A788-4A56-96B2-9365E9F6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94" b="9425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669" y="2688044"/>
              <a:ext cx="3017520" cy="221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982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DA60C0-54A4-42C0-96FA-96DC1B4C5E2A}"/>
              </a:ext>
            </a:extLst>
          </p:cNvPr>
          <p:cNvGrpSpPr/>
          <p:nvPr/>
        </p:nvGrpSpPr>
        <p:grpSpPr>
          <a:xfrm>
            <a:off x="1973817" y="940016"/>
            <a:ext cx="8244365" cy="4977968"/>
            <a:chOff x="2054086" y="844826"/>
            <a:chExt cx="8244365" cy="49779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2F5FFB-A2D6-478F-806C-988D4AC2B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6"/>
            <a:stretch/>
          </p:blipFill>
          <p:spPr>
            <a:xfrm>
              <a:off x="2464904" y="962319"/>
              <a:ext cx="7262190" cy="4472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7" y="4956313"/>
              <a:ext cx="3899165" cy="866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2054086" y="962319"/>
              <a:ext cx="82443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PHP Redirect</a:t>
              </a:r>
              <a:endParaRPr lang="en-IN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739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F3BAA07-F153-4489-B16E-29B7CB1013AC}"/>
              </a:ext>
            </a:extLst>
          </p:cNvPr>
          <p:cNvGrpSpPr/>
          <p:nvPr/>
        </p:nvGrpSpPr>
        <p:grpSpPr>
          <a:xfrm>
            <a:off x="2054087" y="844826"/>
            <a:ext cx="8083826" cy="4977968"/>
            <a:chOff x="2054087" y="844826"/>
            <a:chExt cx="8083826" cy="49779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3C164A-C5B7-4570-A86F-6AA70D2DC3F5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77968"/>
              <a:chOff x="2054087" y="844826"/>
              <a:chExt cx="8083826" cy="4977968"/>
            </a:xfrm>
            <a:solidFill>
              <a:srgbClr val="4DC4D9"/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002D8D-05AA-438A-B8F3-CB0E8303D319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1DA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BE0E2-0785-4C23-9FD9-F731D1731C10}"/>
                  </a:ext>
                </a:extLst>
              </p:cNvPr>
              <p:cNvSpPr txBox="1"/>
              <p:nvPr/>
            </p:nvSpPr>
            <p:spPr>
              <a:xfrm>
                <a:off x="2290969" y="1469409"/>
                <a:ext cx="420093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Change Twitter Username</a:t>
                </a:r>
                <a:endParaRPr lang="en-IN" sz="6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27D6005-A992-450F-A53B-74724628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7" y="495631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ED7A6F-7F7E-4D63-9890-B95A0D8AB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790" y="1442745"/>
              <a:ext cx="3139320" cy="3139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0033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9919B1-6A4E-4CBB-ABF7-F057606E381C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  <a:gradFill flip="none" rotWithShape="1">
            <a:gsLst>
              <a:gs pos="0">
                <a:srgbClr val="48AEC1">
                  <a:shade val="30000"/>
                  <a:satMod val="115000"/>
                </a:srgbClr>
              </a:gs>
              <a:gs pos="50000">
                <a:srgbClr val="48AEC1">
                  <a:shade val="67500"/>
                  <a:satMod val="115000"/>
                </a:srgbClr>
              </a:gs>
              <a:gs pos="100000">
                <a:srgbClr val="48AEC1">
                  <a:shade val="100000"/>
                  <a:satMod val="115000"/>
                </a:srgbClr>
              </a:gs>
            </a:gsLst>
            <a:lin ang="8100000" scaled="1"/>
            <a:tileRect/>
          </a:gra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grpFill/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F0EA44-43CD-408B-9598-94B48DF4BD45}"/>
                  </a:ext>
                </a:extLst>
              </p:cNvPr>
              <p:cNvSpPr txBox="1"/>
              <p:nvPr/>
            </p:nvSpPr>
            <p:spPr>
              <a:xfrm>
                <a:off x="5292582" y="1978116"/>
                <a:ext cx="4611756" cy="212365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rgbClr val="FFFFFF"/>
                    </a:solidFill>
                    <a:latin typeface="Century" panose="02040604050505020304" pitchFamily="18" charset="0"/>
                    <a:cs typeface="Segoe UI" panose="020B0502040204020203" pitchFamily="34" charset="0"/>
                  </a:rPr>
                  <a:t>WordPress Redirects</a:t>
                </a:r>
                <a:endParaRPr lang="en-IN" sz="36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991E-D867-47AB-85F5-C804110B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1420697"/>
              <a:ext cx="3238495" cy="323849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9201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F6E3610-F420-4040-8649-50D3DC360543}"/>
              </a:ext>
            </a:extLst>
          </p:cNvPr>
          <p:cNvGrpSpPr/>
          <p:nvPr/>
        </p:nvGrpSpPr>
        <p:grpSpPr>
          <a:xfrm>
            <a:off x="1775999" y="903652"/>
            <a:ext cx="8640000" cy="5050696"/>
            <a:chOff x="1775999" y="903652"/>
            <a:chExt cx="8640000" cy="50506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374ACC-B07C-4590-A355-B912EE186E10}"/>
                </a:ext>
              </a:extLst>
            </p:cNvPr>
            <p:cNvGrpSpPr/>
            <p:nvPr/>
          </p:nvGrpSpPr>
          <p:grpSpPr>
            <a:xfrm>
              <a:off x="1775999" y="903652"/>
              <a:ext cx="8640000" cy="5050696"/>
              <a:chOff x="1776000" y="909000"/>
              <a:chExt cx="8640000" cy="5050696"/>
            </a:xfrm>
            <a:solidFill>
              <a:srgbClr val="9DA39A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6C08DE-276A-47AB-B186-350A9136A6A3}"/>
                  </a:ext>
                </a:extLst>
              </p:cNvPr>
              <p:cNvSpPr/>
              <p:nvPr/>
            </p:nvSpPr>
            <p:spPr>
              <a:xfrm>
                <a:off x="1776000" y="909000"/>
                <a:ext cx="8640000" cy="50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92653-89EE-4644-A6B4-14D62CF711AA}"/>
                  </a:ext>
                </a:extLst>
              </p:cNvPr>
              <p:cNvSpPr txBox="1"/>
              <p:nvPr/>
            </p:nvSpPr>
            <p:spPr>
              <a:xfrm>
                <a:off x="1826806" y="1146951"/>
                <a:ext cx="3882678" cy="230832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Create FREE Business Email</a:t>
                </a:r>
                <a:r>
                  <a:rPr lang="en-I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 With</a:t>
                </a:r>
                <a:endPara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A6083C-7C91-44C4-88FF-6E8E530B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059" y="5228167"/>
                <a:ext cx="3291882" cy="73152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2FBB57-3EFD-4FF4-82FD-F768AC25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069" y="1074874"/>
              <a:ext cx="4774366" cy="26706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24D298-2CF6-423B-AF77-9AFBF7D3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2" y="3687878"/>
              <a:ext cx="3296723" cy="11396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549A49-2D59-4166-99BC-7845B5BA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878" y="4040282"/>
              <a:ext cx="1494183" cy="1494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61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7D4D55-07CB-483D-A8D3-B1021234346A}"/>
              </a:ext>
            </a:extLst>
          </p:cNvPr>
          <p:cNvGrpSpPr/>
          <p:nvPr/>
        </p:nvGrpSpPr>
        <p:grpSpPr>
          <a:xfrm>
            <a:off x="2054087" y="844826"/>
            <a:ext cx="8083826" cy="4987138"/>
            <a:chOff x="2054087" y="844826"/>
            <a:chExt cx="8083826" cy="4987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DEE9C9-C6DC-4E6A-A261-2A95DEB08C88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87138"/>
              <a:chOff x="2054087" y="844826"/>
              <a:chExt cx="8083826" cy="4987138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C0C372-9E7B-48A9-B031-6994C18E4091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4F0D05-FA87-45AC-8D32-044E85D38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6" y="4965483"/>
                <a:ext cx="3899165" cy="866481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3F8C71-C553-4BC5-A0C5-C83066C4A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12" b="9319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3" r="9517"/>
            <a:stretch/>
          </p:blipFill>
          <p:spPr>
            <a:xfrm>
              <a:off x="6288156" y="1258016"/>
              <a:ext cx="3803374" cy="31831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3B959F-4096-4B42-BE79-C78B6360E0D4}"/>
                </a:ext>
              </a:extLst>
            </p:cNvPr>
            <p:cNvSpPr txBox="1"/>
            <p:nvPr/>
          </p:nvSpPr>
          <p:spPr>
            <a:xfrm>
              <a:off x="2100470" y="1035206"/>
              <a:ext cx="418768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Blog</a:t>
              </a:r>
            </a:p>
            <a:p>
              <a:pPr algn="ctr"/>
              <a:r>
                <a:rPr lang="en-US" sz="7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&amp;</a:t>
              </a:r>
            </a:p>
            <a:p>
              <a:pPr algn="ctr"/>
              <a:r>
                <a:rPr lang="en-US" sz="7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Blogging</a:t>
              </a:r>
              <a:endParaRPr lang="en-I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275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CB02F1-AC72-4C86-A3E0-0B7387ED1925}"/>
              </a:ext>
            </a:extLst>
          </p:cNvPr>
          <p:cNvGrpSpPr/>
          <p:nvPr/>
        </p:nvGrpSpPr>
        <p:grpSpPr>
          <a:xfrm>
            <a:off x="2054087" y="844826"/>
            <a:ext cx="8083826" cy="4977968"/>
            <a:chOff x="2054087" y="844826"/>
            <a:chExt cx="8083826" cy="49779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002D8D-05AA-438A-B8F3-CB0E8303D319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E5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BE0E2-0785-4C23-9FD9-F731D1731C10}"/>
                </a:ext>
              </a:extLst>
            </p:cNvPr>
            <p:cNvSpPr txBox="1"/>
            <p:nvPr/>
          </p:nvSpPr>
          <p:spPr>
            <a:xfrm>
              <a:off x="2054087" y="1281531"/>
              <a:ext cx="4545496" cy="3416320"/>
            </a:xfrm>
            <a:prstGeom prst="rect">
              <a:avLst/>
            </a:prstGeom>
            <a:solidFill>
              <a:srgbClr val="E5554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Segoe UI" panose="020B0502040204020203" pitchFamily="34" charset="0"/>
                </a:rPr>
                <a:t>How To Use Google Fonts in your Website?</a:t>
              </a:r>
              <a:endParaRPr lang="en-IN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996A15D-D903-4085-A9BB-6B1A62CA1BCE}"/>
                </a:ext>
              </a:extLst>
            </p:cNvPr>
            <p:cNvSpPr/>
            <p:nvPr/>
          </p:nvSpPr>
          <p:spPr>
            <a:xfrm flipH="1">
              <a:off x="5897217" y="1557300"/>
              <a:ext cx="4240695" cy="4265494"/>
            </a:xfrm>
            <a:prstGeom prst="rtTriangle">
              <a:avLst/>
            </a:prstGeom>
            <a:solidFill>
              <a:srgbClr val="F1D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7D6005-A992-450F-A53B-74724628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7" y="4956313"/>
              <a:ext cx="3899165" cy="866481"/>
            </a:xfrm>
            <a:prstGeom prst="rect">
              <a:avLst/>
            </a:prstGeom>
            <a:solidFill>
              <a:srgbClr val="E5554E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B4F345-C29B-445B-9CB3-5237F414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943" y="1645921"/>
              <a:ext cx="2810499" cy="2687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222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0E439E-7222-456F-86C0-046CA01F93E0}"/>
              </a:ext>
            </a:extLst>
          </p:cNvPr>
          <p:cNvGrpSpPr/>
          <p:nvPr/>
        </p:nvGrpSpPr>
        <p:grpSpPr>
          <a:xfrm>
            <a:off x="2054083" y="835653"/>
            <a:ext cx="8083830" cy="6678170"/>
            <a:chOff x="2054083" y="835653"/>
            <a:chExt cx="8083830" cy="66781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65CED4D-5A68-4F69-9DD4-BF6F221177D3}"/>
                </a:ext>
              </a:extLst>
            </p:cNvPr>
            <p:cNvSpPr/>
            <p:nvPr/>
          </p:nvSpPr>
          <p:spPr>
            <a:xfrm flipH="1">
              <a:off x="5292582" y="949129"/>
              <a:ext cx="4845330" cy="4873665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79D67AE7-D589-4099-9371-4CCFBCB84D25}"/>
                </a:ext>
              </a:extLst>
            </p:cNvPr>
            <p:cNvSpPr/>
            <p:nvPr/>
          </p:nvSpPr>
          <p:spPr>
            <a:xfrm rot="10800000" flipH="1">
              <a:off x="2054083" y="835653"/>
              <a:ext cx="6639343" cy="667817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991E-D867-47AB-85F5-C804110B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1285907"/>
              <a:ext cx="3238495" cy="3238495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5133556" y="1196995"/>
              <a:ext cx="46117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Fix Error Establishing A Database Connection</a:t>
              </a:r>
              <a:endParaRPr lang="en-IN" sz="28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21928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4102248-1BA1-4617-9E2D-361B389F6785}"/>
              </a:ext>
            </a:extLst>
          </p:cNvPr>
          <p:cNvGrpSpPr/>
          <p:nvPr/>
        </p:nvGrpSpPr>
        <p:grpSpPr>
          <a:xfrm>
            <a:off x="622724" y="844826"/>
            <a:ext cx="9515189" cy="6161757"/>
            <a:chOff x="622724" y="844826"/>
            <a:chExt cx="9515189" cy="61617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CB02F1-AC72-4C86-A3E0-0B7387ED1925}"/>
                </a:ext>
              </a:extLst>
            </p:cNvPr>
            <p:cNvGrpSpPr/>
            <p:nvPr/>
          </p:nvGrpSpPr>
          <p:grpSpPr>
            <a:xfrm>
              <a:off x="2054087" y="844826"/>
              <a:ext cx="8083826" cy="4977968"/>
              <a:chOff x="2054087" y="844826"/>
              <a:chExt cx="8083826" cy="497796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002D8D-05AA-438A-B8F3-CB0E8303D319}"/>
                  </a:ext>
                </a:extLst>
              </p:cNvPr>
              <p:cNvSpPr/>
              <p:nvPr/>
            </p:nvSpPr>
            <p:spPr>
              <a:xfrm>
                <a:off x="2054087" y="844826"/>
                <a:ext cx="8083826" cy="4977968"/>
              </a:xfrm>
              <a:prstGeom prst="rect">
                <a:avLst/>
              </a:prstGeom>
              <a:solidFill>
                <a:srgbClr val="E555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BE0E2-0785-4C23-9FD9-F731D1731C10}"/>
                  </a:ext>
                </a:extLst>
              </p:cNvPr>
              <p:cNvSpPr txBox="1"/>
              <p:nvPr/>
            </p:nvSpPr>
            <p:spPr>
              <a:xfrm>
                <a:off x="2137179" y="1095979"/>
                <a:ext cx="4545496" cy="1754326"/>
              </a:xfrm>
              <a:prstGeom prst="rect">
                <a:avLst/>
              </a:prstGeom>
              <a:solidFill>
                <a:srgbClr val="E5554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" panose="02040604050505020304" pitchFamily="18" charset="0"/>
                    <a:cs typeface="Segoe UI" panose="020B0502040204020203" pitchFamily="34" charset="0"/>
                  </a:rPr>
                  <a:t>JPG vs PNG Images</a:t>
                </a:r>
              </a:p>
            </p:txBody>
          </p:sp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4996A15D-D903-4085-A9BB-6B1A62CA1BCE}"/>
                  </a:ext>
                </a:extLst>
              </p:cNvPr>
              <p:cNvSpPr/>
              <p:nvPr/>
            </p:nvSpPr>
            <p:spPr>
              <a:xfrm flipH="1">
                <a:off x="5897217" y="1557300"/>
                <a:ext cx="4240695" cy="4265494"/>
              </a:xfrm>
              <a:prstGeom prst="rtTriangle">
                <a:avLst/>
              </a:prstGeom>
              <a:solidFill>
                <a:srgbClr val="F1D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27D6005-A992-450F-A53B-74724628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17" y="4956313"/>
                <a:ext cx="3899165" cy="866481"/>
              </a:xfrm>
              <a:prstGeom prst="rect">
                <a:avLst/>
              </a:prstGeom>
              <a:solidFill>
                <a:srgbClr val="E5554E"/>
              </a:solidFill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7A7F0-E306-4644-ABC6-BF74D5AA3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458" y="3035336"/>
              <a:ext cx="1320217" cy="1782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435A96-E832-4E09-9241-AB1E1CED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907" y="3035336"/>
              <a:ext cx="1320218" cy="17825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B5D4CE-E0E1-4362-A632-8230A99A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767" y="1146244"/>
              <a:ext cx="3143586" cy="3173336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34E701-63CF-4E58-8724-790B96828617}"/>
                </a:ext>
              </a:extLst>
            </p:cNvPr>
            <p:cNvSpPr/>
            <p:nvPr/>
          </p:nvSpPr>
          <p:spPr>
            <a:xfrm>
              <a:off x="622724" y="2730237"/>
              <a:ext cx="3864334" cy="4276346"/>
            </a:xfrm>
            <a:custGeom>
              <a:avLst/>
              <a:gdLst>
                <a:gd name="connsiteX0" fmla="*/ 709467 w 3864334"/>
                <a:gd name="connsiteY0" fmla="*/ 66261 h 4276346"/>
                <a:gd name="connsiteX1" fmla="*/ 1597362 w 3864334"/>
                <a:gd name="connsiteY1" fmla="*/ 198782 h 4276346"/>
                <a:gd name="connsiteX2" fmla="*/ 1690128 w 3864334"/>
                <a:gd name="connsiteY2" fmla="*/ 1537252 h 4276346"/>
                <a:gd name="connsiteX3" fmla="*/ 2458754 w 3864334"/>
                <a:gd name="connsiteY3" fmla="*/ 1232452 h 4276346"/>
                <a:gd name="connsiteX4" fmla="*/ 2405745 w 3864334"/>
                <a:gd name="connsiteY4" fmla="*/ 2464904 h 4276346"/>
                <a:gd name="connsiteX5" fmla="*/ 2962336 w 3864334"/>
                <a:gd name="connsiteY5" fmla="*/ 2822713 h 4276346"/>
                <a:gd name="connsiteX6" fmla="*/ 3585189 w 3864334"/>
                <a:gd name="connsiteY6" fmla="*/ 3220278 h 4276346"/>
                <a:gd name="connsiteX7" fmla="*/ 3757467 w 3864334"/>
                <a:gd name="connsiteY7" fmla="*/ 3763617 h 4276346"/>
                <a:gd name="connsiteX8" fmla="*/ 1968423 w 3864334"/>
                <a:gd name="connsiteY8" fmla="*/ 3962400 h 4276346"/>
                <a:gd name="connsiteX9" fmla="*/ 855241 w 3864334"/>
                <a:gd name="connsiteY9" fmla="*/ 4187687 h 4276346"/>
                <a:gd name="connsiteX10" fmla="*/ 20354 w 3864334"/>
                <a:gd name="connsiteY10" fmla="*/ 2345634 h 4276346"/>
                <a:gd name="connsiteX11" fmla="*/ 298649 w 3864334"/>
                <a:gd name="connsiteY11" fmla="*/ 397565 h 4276346"/>
                <a:gd name="connsiteX12" fmla="*/ 762475 w 3864334"/>
                <a:gd name="connsiteY12" fmla="*/ 106017 h 4276346"/>
                <a:gd name="connsiteX13" fmla="*/ 709467 w 3864334"/>
                <a:gd name="connsiteY13" fmla="*/ 0 h 4276346"/>
                <a:gd name="connsiteX14" fmla="*/ 802232 w 3864334"/>
                <a:gd name="connsiteY14" fmla="*/ 106017 h 427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64334" h="4276346">
                  <a:moveTo>
                    <a:pt x="709467" y="66261"/>
                  </a:moveTo>
                  <a:lnTo>
                    <a:pt x="1597362" y="198782"/>
                  </a:lnTo>
                  <a:cubicBezTo>
                    <a:pt x="1760805" y="443947"/>
                    <a:pt x="1546563" y="1364974"/>
                    <a:pt x="1690128" y="1537252"/>
                  </a:cubicBezTo>
                  <a:cubicBezTo>
                    <a:pt x="1833693" y="1709530"/>
                    <a:pt x="2339485" y="1077843"/>
                    <a:pt x="2458754" y="1232452"/>
                  </a:cubicBezTo>
                  <a:cubicBezTo>
                    <a:pt x="2578023" y="1387061"/>
                    <a:pt x="2321815" y="2199860"/>
                    <a:pt x="2405745" y="2464904"/>
                  </a:cubicBezTo>
                  <a:cubicBezTo>
                    <a:pt x="2489675" y="2729948"/>
                    <a:pt x="2962336" y="2822713"/>
                    <a:pt x="2962336" y="2822713"/>
                  </a:cubicBezTo>
                  <a:cubicBezTo>
                    <a:pt x="3158910" y="2948609"/>
                    <a:pt x="3452667" y="3063461"/>
                    <a:pt x="3585189" y="3220278"/>
                  </a:cubicBezTo>
                  <a:cubicBezTo>
                    <a:pt x="3717711" y="3377095"/>
                    <a:pt x="4026928" y="3639930"/>
                    <a:pt x="3757467" y="3763617"/>
                  </a:cubicBezTo>
                  <a:cubicBezTo>
                    <a:pt x="3488006" y="3887304"/>
                    <a:pt x="2452127" y="3891722"/>
                    <a:pt x="1968423" y="3962400"/>
                  </a:cubicBezTo>
                  <a:cubicBezTo>
                    <a:pt x="1484719" y="4033078"/>
                    <a:pt x="1179919" y="4457148"/>
                    <a:pt x="855241" y="4187687"/>
                  </a:cubicBezTo>
                  <a:cubicBezTo>
                    <a:pt x="530563" y="3918226"/>
                    <a:pt x="113119" y="2977321"/>
                    <a:pt x="20354" y="2345634"/>
                  </a:cubicBezTo>
                  <a:cubicBezTo>
                    <a:pt x="-72411" y="1713947"/>
                    <a:pt x="174962" y="770835"/>
                    <a:pt x="298649" y="397565"/>
                  </a:cubicBezTo>
                  <a:cubicBezTo>
                    <a:pt x="422336" y="24295"/>
                    <a:pt x="694005" y="172278"/>
                    <a:pt x="762475" y="106017"/>
                  </a:cubicBezTo>
                  <a:cubicBezTo>
                    <a:pt x="830945" y="39756"/>
                    <a:pt x="702841" y="0"/>
                    <a:pt x="709467" y="0"/>
                  </a:cubicBezTo>
                  <a:cubicBezTo>
                    <a:pt x="716093" y="0"/>
                    <a:pt x="759162" y="53008"/>
                    <a:pt x="802232" y="106017"/>
                  </a:cubicBezTo>
                </a:path>
              </a:pathLst>
            </a:custGeom>
            <a:solidFill>
              <a:srgbClr val="F1D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279534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0E439E-7222-456F-86C0-046CA01F93E0}"/>
              </a:ext>
            </a:extLst>
          </p:cNvPr>
          <p:cNvGrpSpPr/>
          <p:nvPr/>
        </p:nvGrpSpPr>
        <p:grpSpPr>
          <a:xfrm>
            <a:off x="2054083" y="835653"/>
            <a:ext cx="8083830" cy="6678170"/>
            <a:chOff x="2054083" y="835653"/>
            <a:chExt cx="8083830" cy="66781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C0C372-9E7B-48A9-B031-6994C18E4091}"/>
                </a:ext>
              </a:extLst>
            </p:cNvPr>
            <p:cNvSpPr/>
            <p:nvPr/>
          </p:nvSpPr>
          <p:spPr>
            <a:xfrm>
              <a:off x="2054087" y="844826"/>
              <a:ext cx="8083826" cy="4977968"/>
            </a:xfrm>
            <a:prstGeom prst="rect">
              <a:avLst/>
            </a:prstGeom>
            <a:solidFill>
              <a:srgbClr val="E5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65CED4D-5A68-4F69-9DD4-BF6F221177D3}"/>
                </a:ext>
              </a:extLst>
            </p:cNvPr>
            <p:cNvSpPr/>
            <p:nvPr/>
          </p:nvSpPr>
          <p:spPr>
            <a:xfrm flipH="1">
              <a:off x="5292582" y="949129"/>
              <a:ext cx="4845330" cy="4873665"/>
            </a:xfrm>
            <a:prstGeom prst="rtTriangle">
              <a:avLst/>
            </a:prstGeom>
            <a:solidFill>
              <a:srgbClr val="48A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79D67AE7-D589-4099-9371-4CCFBCB84D25}"/>
                </a:ext>
              </a:extLst>
            </p:cNvPr>
            <p:cNvSpPr/>
            <p:nvPr/>
          </p:nvSpPr>
          <p:spPr>
            <a:xfrm rot="10800000" flipH="1">
              <a:off x="2054083" y="835653"/>
              <a:ext cx="6639343" cy="6678170"/>
            </a:xfrm>
            <a:prstGeom prst="rtTriangle">
              <a:avLst/>
            </a:prstGeom>
            <a:solidFill>
              <a:srgbClr val="48A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991E-D867-47AB-85F5-C804110B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87" y="1285907"/>
              <a:ext cx="3238495" cy="3238495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F0EA44-43CD-408B-9598-94B48DF4BD45}"/>
                </a:ext>
              </a:extLst>
            </p:cNvPr>
            <p:cNvSpPr txBox="1"/>
            <p:nvPr/>
          </p:nvSpPr>
          <p:spPr>
            <a:xfrm>
              <a:off x="5155096" y="1192696"/>
              <a:ext cx="4659503" cy="3547943"/>
            </a:xfrm>
            <a:prstGeom prst="roundRect">
              <a:avLst>
                <a:gd name="adj" fmla="val 24731"/>
              </a:avLst>
            </a:prstGeom>
            <a:solidFill>
              <a:schemeClr val="tx1">
                <a:lumMod val="65000"/>
                <a:lumOff val="35000"/>
                <a:alpha val="7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FFFF"/>
                  </a:solidFill>
                  <a:latin typeface="Century" panose="02040604050505020304" pitchFamily="18" charset="0"/>
                  <a:cs typeface="Segoe UI" panose="020B0502040204020203" pitchFamily="34" charset="0"/>
                </a:rPr>
                <a:t>Tutorial To Install Plugins in WordPress</a:t>
              </a:r>
              <a:endParaRPr lang="en-IN" sz="2400" b="1" dirty="0">
                <a:solidFill>
                  <a:srgbClr val="FFFFFF"/>
                </a:solidFill>
                <a:latin typeface="Century" panose="02040604050505020304" pitchFamily="18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4F0D05-FA87-45AC-8D32-044E85D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16" y="4965483"/>
              <a:ext cx="3899165" cy="86648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7293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99A0C4F-277C-4AAE-B891-7C78B3CD8801}"/>
              </a:ext>
            </a:extLst>
          </p:cNvPr>
          <p:cNvGrpSpPr/>
          <p:nvPr/>
        </p:nvGrpSpPr>
        <p:grpSpPr>
          <a:xfrm>
            <a:off x="1775999" y="903652"/>
            <a:ext cx="8640000" cy="5050696"/>
            <a:chOff x="1775999" y="903652"/>
            <a:chExt cx="8640000" cy="50506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374ACC-B07C-4590-A355-B912EE186E10}"/>
                </a:ext>
              </a:extLst>
            </p:cNvPr>
            <p:cNvGrpSpPr/>
            <p:nvPr/>
          </p:nvGrpSpPr>
          <p:grpSpPr>
            <a:xfrm>
              <a:off x="1775999" y="903652"/>
              <a:ext cx="8640000" cy="5050696"/>
              <a:chOff x="1776000" y="909000"/>
              <a:chExt cx="8640000" cy="5050696"/>
            </a:xfrm>
            <a:solidFill>
              <a:srgbClr val="9DA39A"/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6C08DE-276A-47AB-B186-350A9136A6A3}"/>
                  </a:ext>
                </a:extLst>
              </p:cNvPr>
              <p:cNvSpPr/>
              <p:nvPr/>
            </p:nvSpPr>
            <p:spPr>
              <a:xfrm>
                <a:off x="1776000" y="909000"/>
                <a:ext cx="8640000" cy="50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392653-89EE-4644-A6B4-14D62CF711AA}"/>
                  </a:ext>
                </a:extLst>
              </p:cNvPr>
              <p:cNvSpPr txBox="1"/>
              <p:nvPr/>
            </p:nvSpPr>
            <p:spPr>
              <a:xfrm>
                <a:off x="4850295" y="1498923"/>
                <a:ext cx="543318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Python map() Function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A6083C-7C91-44C4-88FF-6E8E530B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059" y="5228167"/>
                <a:ext cx="3291882" cy="73152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08DE5B-6653-4113-89EE-B2FD8F7D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959" y="1940735"/>
              <a:ext cx="2564335" cy="2554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64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661</Words>
  <Application>Microsoft Office PowerPoint</Application>
  <PresentationFormat>Widescreen</PresentationFormat>
  <Paragraphs>154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4" baseType="lpstr">
      <vt:lpstr>Microsoft YaHei UI Light</vt:lpstr>
      <vt:lpstr>Yu Gothic UI</vt:lpstr>
      <vt:lpstr>Arial</vt:lpstr>
      <vt:lpstr>Calibri</vt:lpstr>
      <vt:lpstr>Calibri Light</vt:lpstr>
      <vt:lpstr>Century</vt:lpstr>
      <vt:lpstr>Century Gothic</vt:lpstr>
      <vt:lpstr>Century Schoolbook</vt:lpstr>
      <vt:lpstr>Edwardian Script ITC</vt:lpstr>
      <vt:lpstr>Forte</vt:lpstr>
      <vt:lpstr>Kurale</vt:lpstr>
      <vt:lpstr>Mistral</vt:lpstr>
      <vt:lpstr>Nirmala UI</vt:lpstr>
      <vt:lpstr>Nirmala UI Semilight</vt:lpstr>
      <vt:lpstr>Segoe Print</vt:lpstr>
      <vt:lpstr>Segoe Script</vt:lpstr>
      <vt:lpstr>Segoe UI</vt:lpstr>
      <vt:lpstr>Segoe UI Semilight</vt:lpstr>
      <vt:lpstr>Sitka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Gurmeet</dc:creator>
  <cp:lastModifiedBy>Gurmeet</cp:lastModifiedBy>
  <cp:revision>116</cp:revision>
  <dcterms:created xsi:type="dcterms:W3CDTF">2019-04-06T12:21:44Z</dcterms:created>
  <dcterms:modified xsi:type="dcterms:W3CDTF">2019-10-03T11:01:54Z</dcterms:modified>
</cp:coreProperties>
</file>